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7" r:id="rId2"/>
    <p:sldId id="11603" r:id="rId3"/>
    <p:sldId id="11594" r:id="rId4"/>
    <p:sldId id="11624" r:id="rId5"/>
    <p:sldId id="11625" r:id="rId6"/>
    <p:sldId id="11626" r:id="rId7"/>
    <p:sldId id="11627" r:id="rId8"/>
    <p:sldId id="11628" r:id="rId9"/>
    <p:sldId id="11629" r:id="rId10"/>
    <p:sldId id="11630" r:id="rId11"/>
    <p:sldId id="256" r:id="rId12"/>
    <p:sldId id="11612" r:id="rId13"/>
    <p:sldId id="258" r:id="rId14"/>
    <p:sldId id="11632" r:id="rId15"/>
    <p:sldId id="11633" r:id="rId16"/>
    <p:sldId id="270" r:id="rId17"/>
    <p:sldId id="261" r:id="rId18"/>
    <p:sldId id="11611" r:id="rId19"/>
    <p:sldId id="11609" r:id="rId20"/>
    <p:sldId id="11610" r:id="rId21"/>
    <p:sldId id="11614" r:id="rId22"/>
    <p:sldId id="11619" r:id="rId23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EEAAEE74-1C7E-426C-9708-E1486B19C092}">
          <p14:sldIdLst>
            <p14:sldId id="257"/>
          </p14:sldIdLst>
        </p14:section>
        <p14:section name="目录页" id="{F9476169-7321-4B5B-ACEA-F85FC6D8A5A3}">
          <p14:sldIdLst>
            <p14:sldId id="11603"/>
          </p14:sldIdLst>
        </p14:section>
        <p14:section name="第一章" id="{027B18A1-3F68-465F-8E48-2FF8562DD16B}">
          <p14:sldIdLst>
            <p14:sldId id="11594"/>
            <p14:sldId id="11624"/>
            <p14:sldId id="11625"/>
            <p14:sldId id="11626"/>
            <p14:sldId id="11627"/>
            <p14:sldId id="11628"/>
            <p14:sldId id="11629"/>
            <p14:sldId id="11630"/>
            <p14:sldId id="256"/>
          </p14:sldIdLst>
        </p14:section>
        <p14:section name="第二章" id="{D7BADE1F-FE5E-478D-8433-94B787F69085}">
          <p14:sldIdLst>
            <p14:sldId id="11612"/>
            <p14:sldId id="258"/>
            <p14:sldId id="11632"/>
            <p14:sldId id="11633"/>
            <p14:sldId id="270"/>
            <p14:sldId id="261"/>
          </p14:sldIdLst>
        </p14:section>
        <p14:section name="第三章：图片" id="{6A05C762-BCC1-46A2-BC3A-9C445FFBA4CC}">
          <p14:sldIdLst>
            <p14:sldId id="11611"/>
            <p14:sldId id="11609"/>
          </p14:sldIdLst>
        </p14:section>
        <p14:section name="第四章：数据" id="{10845C18-D27F-4E14-BC49-B51D2400A818}">
          <p14:sldIdLst>
            <p14:sldId id="11610"/>
            <p14:sldId id="11614"/>
          </p14:sldIdLst>
        </p14:section>
        <p14:section name="结束页" id="{ADE7524D-09AA-44A8-9F0B-B79009A14B6E}">
          <p14:sldIdLst>
            <p14:sldId id="1161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6CBF"/>
    <a:srgbClr val="FFFFFF"/>
    <a:srgbClr val="EFF9FF"/>
    <a:srgbClr val="3B61ED"/>
    <a:srgbClr val="EF2174"/>
    <a:srgbClr val="1A0C48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97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7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12.jpg>
</file>

<file path=ppt/media/image13.gif>
</file>

<file path=ppt/media/image14.jpg>
</file>

<file path=ppt/media/image15.gif>
</file>

<file path=ppt/media/image16.jpg>
</file>

<file path=ppt/media/image17.jpg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23.png>
</file>

<file path=ppt/media/image24.svg>
</file>

<file path=ppt/media/image25.png>
</file>

<file path=ppt/media/image26.svg>
</file>

<file path=ppt/media/image27.gif>
</file>

<file path=ppt/media/image28.gif>
</file>

<file path=ppt/media/image29.g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F178DF-9F8A-4880-B3FD-5AFEE07FCD89}" type="datetimeFigureOut">
              <a:rPr lang="zh-CN" altLang="en-US" smtClean="0"/>
              <a:t>2023/6/2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75764-D1EB-436E-9BF8-291FB05B81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8000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033976-CE49-4101-BA4E-3F60E0C243C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3539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DFCD823-8474-41CF-9001-D01C4E9C32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6BE5D8E3-B902-4797-8141-1E21257D4E9A}"/>
              </a:ext>
            </a:extLst>
          </p:cNvPr>
          <p:cNvGrpSpPr/>
          <p:nvPr userDrawn="1"/>
        </p:nvGrpSpPr>
        <p:grpSpPr>
          <a:xfrm>
            <a:off x="482600" y="6279417"/>
            <a:ext cx="939595" cy="130019"/>
            <a:chOff x="428366" y="6279417"/>
            <a:chExt cx="939595" cy="130019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A29FEC49-EE31-4AF6-A8FF-1BDDA51390A6}"/>
                </a:ext>
              </a:extLst>
            </p:cNvPr>
            <p:cNvSpPr/>
            <p:nvPr/>
          </p:nvSpPr>
          <p:spPr>
            <a:xfrm>
              <a:off x="428366" y="6279417"/>
              <a:ext cx="130019" cy="13001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12C04B5B-35D9-40AD-B4E1-59A77EB24A87}"/>
                </a:ext>
              </a:extLst>
            </p:cNvPr>
            <p:cNvSpPr/>
            <p:nvPr/>
          </p:nvSpPr>
          <p:spPr>
            <a:xfrm>
              <a:off x="833154" y="6279417"/>
              <a:ext cx="130019" cy="13001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9AD6B6AE-D9E8-4673-9F86-25515812F68E}"/>
                </a:ext>
              </a:extLst>
            </p:cNvPr>
            <p:cNvSpPr/>
            <p:nvPr/>
          </p:nvSpPr>
          <p:spPr>
            <a:xfrm>
              <a:off x="1237942" y="6279417"/>
              <a:ext cx="130019" cy="13001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84D4694B-266E-4B39-8A17-4B87C03AC339}"/>
              </a:ext>
            </a:extLst>
          </p:cNvPr>
          <p:cNvSpPr/>
          <p:nvPr userDrawn="1"/>
        </p:nvSpPr>
        <p:spPr>
          <a:xfrm>
            <a:off x="527546" y="-401222"/>
            <a:ext cx="6387622" cy="783952"/>
          </a:xfrm>
          <a:prstGeom prst="parallelogram">
            <a:avLst>
              <a:gd name="adj" fmla="val 18541"/>
            </a:avLst>
          </a:prstGeom>
          <a:gradFill>
            <a:gsLst>
              <a:gs pos="100000">
                <a:schemeClr val="accent1">
                  <a:alpha val="21000"/>
                </a:schemeClr>
              </a:gs>
              <a:gs pos="0">
                <a:schemeClr val="accent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7D617579-7B31-435E-8B54-CDB52A5E9347}"/>
              </a:ext>
            </a:extLst>
          </p:cNvPr>
          <p:cNvSpPr/>
          <p:nvPr userDrawn="1"/>
        </p:nvSpPr>
        <p:spPr>
          <a:xfrm>
            <a:off x="9385299" y="975365"/>
            <a:ext cx="3474482" cy="161533"/>
          </a:xfrm>
          <a:prstGeom prst="parallelogram">
            <a:avLst>
              <a:gd name="adj" fmla="val 18541"/>
            </a:avLst>
          </a:prstGeom>
          <a:gradFill>
            <a:gsLst>
              <a:gs pos="10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E5DD0A5-AF39-4ED5-94E7-3DD08B696023}"/>
              </a:ext>
            </a:extLst>
          </p:cNvPr>
          <p:cNvSpPr/>
          <p:nvPr userDrawn="1"/>
        </p:nvSpPr>
        <p:spPr>
          <a:xfrm>
            <a:off x="10238739" y="6328669"/>
            <a:ext cx="3474482" cy="161533"/>
          </a:xfrm>
          <a:prstGeom prst="parallelogram">
            <a:avLst>
              <a:gd name="adj" fmla="val 18541"/>
            </a:avLst>
          </a:prstGeom>
          <a:gradFill>
            <a:gsLst>
              <a:gs pos="100000">
                <a:schemeClr val="accent1">
                  <a:alpha val="39000"/>
                </a:schemeClr>
              </a:gs>
              <a:gs pos="0">
                <a:schemeClr val="accent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Arial"/>
              <a:ea typeface="微软雅黑 Light"/>
            </a:endParaRPr>
          </a:p>
        </p:txBody>
      </p:sp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2027E4E8-167C-4E35-A89B-10ADC4AD9EAF}"/>
              </a:ext>
            </a:extLst>
          </p:cNvPr>
          <p:cNvSpPr/>
          <p:nvPr userDrawn="1"/>
        </p:nvSpPr>
        <p:spPr>
          <a:xfrm>
            <a:off x="-3861592" y="6688663"/>
            <a:ext cx="6387622" cy="570559"/>
          </a:xfrm>
          <a:prstGeom prst="parallelogram">
            <a:avLst>
              <a:gd name="adj" fmla="val 18541"/>
            </a:avLst>
          </a:prstGeom>
          <a:gradFill>
            <a:gsLst>
              <a:gs pos="100000">
                <a:schemeClr val="accent1">
                  <a:alpha val="21000"/>
                </a:schemeClr>
              </a:gs>
              <a:gs pos="0">
                <a:schemeClr val="accent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Arial"/>
              <a:ea typeface="微软雅黑 Light"/>
            </a:endParaRPr>
          </a:p>
        </p:txBody>
      </p:sp>
    </p:spTree>
    <p:extLst>
      <p:ext uri="{BB962C8B-B14F-4D97-AF65-F5344CB8AC3E}">
        <p14:creationId xmlns:p14="http://schemas.microsoft.com/office/powerpoint/2010/main" val="3046503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0207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幻灯片"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40604" y="759873"/>
            <a:ext cx="2259871" cy="440267"/>
          </a:xfrm>
          <a:prstGeom prst="rect">
            <a:avLst/>
          </a:prstGeo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/>
              <a:t>OfficePLUS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440604" y="182445"/>
            <a:ext cx="2259871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067" baseline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dirty="0">
                <a:latin typeface="Segoe UI Light"/>
                <a:ea typeface="微软雅黑"/>
                <a:cs typeface="Segoe UI Light"/>
              </a:rPr>
              <a:t>Design</a:t>
            </a:r>
            <a:r>
              <a:rPr kumimoji="1" lang="zh-CN" altLang="en-US" dirty="0">
                <a:latin typeface="Segoe UI Light"/>
                <a:ea typeface="微软雅黑"/>
                <a:cs typeface="Segoe UI Light"/>
              </a:rPr>
              <a:t> </a:t>
            </a:r>
            <a:r>
              <a:rPr kumimoji="1" lang="en-US" altLang="zh-CN" dirty="0">
                <a:latin typeface="Segoe UI Light"/>
                <a:ea typeface="微软雅黑"/>
                <a:cs typeface="Segoe UI Light"/>
              </a:rPr>
              <a:t>Guidelines</a:t>
            </a:r>
            <a:endParaRPr lang="zh-CN" altLang="en-US" dirty="0">
              <a:latin typeface="Segoe UI Light"/>
              <a:cs typeface="Segoe UI Light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4153011" y="182445"/>
            <a:ext cx="2259871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067" baseline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/>
              <a:t>OfficePLUS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333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OfficePLUS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4403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>
            <a:extLst>
              <a:ext uri="{FF2B5EF4-FFF2-40B4-BE49-F238E27FC236}">
                <a16:creationId xmlns:a16="http://schemas.microsoft.com/office/drawing/2014/main" id="{60650A76-1816-4857-A008-48804F42FC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DAFA0FA5-8FAB-4A4E-8A41-02C2EBFC77B3}"/>
              </a:ext>
            </a:extLst>
          </p:cNvPr>
          <p:cNvGrpSpPr/>
          <p:nvPr userDrawn="1"/>
        </p:nvGrpSpPr>
        <p:grpSpPr>
          <a:xfrm>
            <a:off x="-4254904" y="4947138"/>
            <a:ext cx="20701808" cy="1985216"/>
            <a:chOff x="-9925049" y="2951843"/>
            <a:chExt cx="32035734" cy="4532375"/>
          </a:xfrm>
          <a:gradFill>
            <a:gsLst>
              <a:gs pos="32000">
                <a:schemeClr val="bg1">
                  <a:alpha val="39000"/>
                </a:schemeClr>
              </a:gs>
              <a:gs pos="11000">
                <a:schemeClr val="bg1">
                  <a:alpha val="0"/>
                </a:schemeClr>
              </a:gs>
            </a:gsLst>
            <a:lin ang="5400000" scaled="1"/>
          </a:gradFill>
        </p:grpSpPr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ADD820E-71CC-44E0-B534-C08FF2602B75}"/>
                </a:ext>
              </a:extLst>
            </p:cNvPr>
            <p:cNvSpPr/>
            <p:nvPr/>
          </p:nvSpPr>
          <p:spPr>
            <a:xfrm>
              <a:off x="-724648" y="2951843"/>
              <a:ext cx="2093417" cy="243206"/>
            </a:xfrm>
            <a:custGeom>
              <a:avLst/>
              <a:gdLst>
                <a:gd name="connsiteX0" fmla="*/ 2093418 w 2093417"/>
                <a:gd name="connsiteY0" fmla="*/ 0 h 243206"/>
                <a:gd name="connsiteX1" fmla="*/ 521309 w 2093417"/>
                <a:gd name="connsiteY1" fmla="*/ 0 h 243206"/>
                <a:gd name="connsiteX2" fmla="*/ 0 w 2093417"/>
                <a:gd name="connsiteY2" fmla="*/ 243206 h 243206"/>
                <a:gd name="connsiteX3" fmla="*/ 5454 w 2093417"/>
                <a:gd name="connsiteY3" fmla="*/ 240507 h 243206"/>
                <a:gd name="connsiteX4" fmla="*/ 22271 w 2093417"/>
                <a:gd name="connsiteY4" fmla="*/ 240507 h 243206"/>
                <a:gd name="connsiteX5" fmla="*/ 532217 w 2093417"/>
                <a:gd name="connsiteY5" fmla="*/ 2159 h 243206"/>
                <a:gd name="connsiteX6" fmla="*/ 2089782 w 2093417"/>
                <a:gd name="connsiteY6" fmla="*/ 2159 h 243206"/>
                <a:gd name="connsiteX7" fmla="*/ 1706185 w 2093417"/>
                <a:gd name="connsiteY7" fmla="*/ 240507 h 243206"/>
                <a:gd name="connsiteX8" fmla="*/ 2093418 w 2093417"/>
                <a:gd name="connsiteY8" fmla="*/ 0 h 243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93417" h="243206">
                  <a:moveTo>
                    <a:pt x="2093418" y="0"/>
                  </a:moveTo>
                  <a:lnTo>
                    <a:pt x="521309" y="0"/>
                  </a:lnTo>
                  <a:lnTo>
                    <a:pt x="0" y="243206"/>
                  </a:lnTo>
                  <a:lnTo>
                    <a:pt x="5454" y="240507"/>
                  </a:lnTo>
                  <a:lnTo>
                    <a:pt x="22271" y="240507"/>
                  </a:lnTo>
                  <a:lnTo>
                    <a:pt x="532217" y="2159"/>
                  </a:lnTo>
                  <a:lnTo>
                    <a:pt x="2089782" y="2159"/>
                  </a:lnTo>
                  <a:lnTo>
                    <a:pt x="1706185" y="240507"/>
                  </a:lnTo>
                  <a:lnTo>
                    <a:pt x="209341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3D7E5E4-B84F-462C-BC8E-E6DD8232C455}"/>
                </a:ext>
              </a:extLst>
            </p:cNvPr>
            <p:cNvSpPr/>
            <p:nvPr/>
          </p:nvSpPr>
          <p:spPr>
            <a:xfrm>
              <a:off x="981536" y="2951843"/>
              <a:ext cx="1958886" cy="240506"/>
            </a:xfrm>
            <a:custGeom>
              <a:avLst/>
              <a:gdLst>
                <a:gd name="connsiteX0" fmla="*/ 1958886 w 1958886"/>
                <a:gd name="connsiteY0" fmla="*/ 0 h 240506"/>
                <a:gd name="connsiteX1" fmla="*/ 387232 w 1958886"/>
                <a:gd name="connsiteY1" fmla="*/ 0 h 240506"/>
                <a:gd name="connsiteX2" fmla="*/ 0 w 1958886"/>
                <a:gd name="connsiteY2" fmla="*/ 240507 h 240506"/>
                <a:gd name="connsiteX3" fmla="*/ 17271 w 1958886"/>
                <a:gd name="connsiteY3" fmla="*/ 240507 h 240506"/>
                <a:gd name="connsiteX4" fmla="*/ 399503 w 1958886"/>
                <a:gd name="connsiteY4" fmla="*/ 2159 h 240506"/>
                <a:gd name="connsiteX5" fmla="*/ 1956613 w 1958886"/>
                <a:gd name="connsiteY5" fmla="*/ 2159 h 240506"/>
                <a:gd name="connsiteX6" fmla="*/ 1700732 w 1958886"/>
                <a:gd name="connsiteY6" fmla="*/ 240507 h 240506"/>
                <a:gd name="connsiteX7" fmla="*/ 1958886 w 1958886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8886" h="240506">
                  <a:moveTo>
                    <a:pt x="1958886" y="0"/>
                  </a:moveTo>
                  <a:lnTo>
                    <a:pt x="387232" y="0"/>
                  </a:lnTo>
                  <a:lnTo>
                    <a:pt x="0" y="240507"/>
                  </a:lnTo>
                  <a:lnTo>
                    <a:pt x="17271" y="240507"/>
                  </a:lnTo>
                  <a:lnTo>
                    <a:pt x="399503" y="2159"/>
                  </a:lnTo>
                  <a:lnTo>
                    <a:pt x="1956613" y="2159"/>
                  </a:lnTo>
                  <a:lnTo>
                    <a:pt x="1700732" y="240507"/>
                  </a:lnTo>
                  <a:lnTo>
                    <a:pt x="1958886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F434AEA4-9DCE-4E6C-AC89-B1A98179E6DE}"/>
                </a:ext>
              </a:extLst>
            </p:cNvPr>
            <p:cNvSpPr/>
            <p:nvPr/>
          </p:nvSpPr>
          <p:spPr>
            <a:xfrm>
              <a:off x="2682268" y="2951843"/>
              <a:ext cx="1830262" cy="240506"/>
            </a:xfrm>
            <a:custGeom>
              <a:avLst/>
              <a:gdLst>
                <a:gd name="connsiteX0" fmla="*/ 1830262 w 1830262"/>
                <a:gd name="connsiteY0" fmla="*/ 0 h 240506"/>
                <a:gd name="connsiteX1" fmla="*/ 258154 w 1830262"/>
                <a:gd name="connsiteY1" fmla="*/ 0 h 240506"/>
                <a:gd name="connsiteX2" fmla="*/ 0 w 1830262"/>
                <a:gd name="connsiteY2" fmla="*/ 240507 h 240506"/>
                <a:gd name="connsiteX3" fmla="*/ 17270 w 1830262"/>
                <a:gd name="connsiteY3" fmla="*/ 240507 h 240506"/>
                <a:gd name="connsiteX4" fmla="*/ 271789 w 1830262"/>
                <a:gd name="connsiteY4" fmla="*/ 2159 h 240506"/>
                <a:gd name="connsiteX5" fmla="*/ 1829354 w 1830262"/>
                <a:gd name="connsiteY5" fmla="*/ 2159 h 240506"/>
                <a:gd name="connsiteX6" fmla="*/ 1700730 w 1830262"/>
                <a:gd name="connsiteY6" fmla="*/ 240507 h 240506"/>
                <a:gd name="connsiteX7" fmla="*/ 1830262 w 1830262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0262" h="240506">
                  <a:moveTo>
                    <a:pt x="1830262" y="0"/>
                  </a:moveTo>
                  <a:lnTo>
                    <a:pt x="258154" y="0"/>
                  </a:lnTo>
                  <a:lnTo>
                    <a:pt x="0" y="240507"/>
                  </a:lnTo>
                  <a:lnTo>
                    <a:pt x="17270" y="240507"/>
                  </a:lnTo>
                  <a:lnTo>
                    <a:pt x="271789" y="2159"/>
                  </a:lnTo>
                  <a:lnTo>
                    <a:pt x="1829354" y="2159"/>
                  </a:lnTo>
                  <a:lnTo>
                    <a:pt x="1700730" y="240507"/>
                  </a:lnTo>
                  <a:lnTo>
                    <a:pt x="183026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5F530ECC-17F8-46D5-8775-CF238DF235BE}"/>
                </a:ext>
              </a:extLst>
            </p:cNvPr>
            <p:cNvSpPr/>
            <p:nvPr/>
          </p:nvSpPr>
          <p:spPr>
            <a:xfrm>
              <a:off x="4382998" y="2951843"/>
              <a:ext cx="1701641" cy="240506"/>
            </a:xfrm>
            <a:custGeom>
              <a:avLst/>
              <a:gdLst>
                <a:gd name="connsiteX0" fmla="*/ 1701640 w 1701640"/>
                <a:gd name="connsiteY0" fmla="*/ 0 h 240506"/>
                <a:gd name="connsiteX1" fmla="*/ 129532 w 1701640"/>
                <a:gd name="connsiteY1" fmla="*/ 0 h 240506"/>
                <a:gd name="connsiteX2" fmla="*/ 0 w 1701640"/>
                <a:gd name="connsiteY2" fmla="*/ 240507 h 240506"/>
                <a:gd name="connsiteX3" fmla="*/ 17271 w 1701640"/>
                <a:gd name="connsiteY3" fmla="*/ 240507 h 240506"/>
                <a:gd name="connsiteX4" fmla="*/ 144076 w 1701640"/>
                <a:gd name="connsiteY4" fmla="*/ 2159 h 240506"/>
                <a:gd name="connsiteX5" fmla="*/ 1701640 w 1701640"/>
                <a:gd name="connsiteY5" fmla="*/ 2159 h 240506"/>
                <a:gd name="connsiteX6" fmla="*/ 1700732 w 1701640"/>
                <a:gd name="connsiteY6" fmla="*/ 240507 h 240506"/>
                <a:gd name="connsiteX7" fmla="*/ 1701640 w 1701640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1640" h="240506">
                  <a:moveTo>
                    <a:pt x="1701640" y="0"/>
                  </a:moveTo>
                  <a:lnTo>
                    <a:pt x="129532" y="0"/>
                  </a:lnTo>
                  <a:lnTo>
                    <a:pt x="0" y="240507"/>
                  </a:lnTo>
                  <a:lnTo>
                    <a:pt x="17271" y="240507"/>
                  </a:lnTo>
                  <a:lnTo>
                    <a:pt x="144076" y="2159"/>
                  </a:lnTo>
                  <a:lnTo>
                    <a:pt x="1701640" y="2159"/>
                  </a:lnTo>
                  <a:lnTo>
                    <a:pt x="1700732" y="240507"/>
                  </a:lnTo>
                  <a:lnTo>
                    <a:pt x="170164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7D386EEE-3212-4FAB-B5F6-A7F955736CB0}"/>
                </a:ext>
              </a:extLst>
            </p:cNvPr>
            <p:cNvSpPr/>
            <p:nvPr/>
          </p:nvSpPr>
          <p:spPr>
            <a:xfrm>
              <a:off x="6083730" y="2951843"/>
              <a:ext cx="1700730" cy="240506"/>
            </a:xfrm>
            <a:custGeom>
              <a:avLst/>
              <a:gdLst>
                <a:gd name="connsiteX0" fmla="*/ 1572562 w 1700730"/>
                <a:gd name="connsiteY0" fmla="*/ 0 h 240506"/>
                <a:gd name="connsiteX1" fmla="*/ 908 w 1700730"/>
                <a:gd name="connsiteY1" fmla="*/ 0 h 240506"/>
                <a:gd name="connsiteX2" fmla="*/ 0 w 1700730"/>
                <a:gd name="connsiteY2" fmla="*/ 240507 h 240506"/>
                <a:gd name="connsiteX3" fmla="*/ 17270 w 1700730"/>
                <a:gd name="connsiteY3" fmla="*/ 240507 h 240506"/>
                <a:gd name="connsiteX4" fmla="*/ 16816 w 1700730"/>
                <a:gd name="connsiteY4" fmla="*/ 2159 h 240506"/>
                <a:gd name="connsiteX5" fmla="*/ 1573925 w 1700730"/>
                <a:gd name="connsiteY5" fmla="*/ 2159 h 240506"/>
                <a:gd name="connsiteX6" fmla="*/ 1700730 w 1700730"/>
                <a:gd name="connsiteY6" fmla="*/ 240507 h 240506"/>
                <a:gd name="connsiteX7" fmla="*/ 1572562 w 1700730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0730" h="240506">
                  <a:moveTo>
                    <a:pt x="1572562" y="0"/>
                  </a:moveTo>
                  <a:lnTo>
                    <a:pt x="908" y="0"/>
                  </a:lnTo>
                  <a:lnTo>
                    <a:pt x="0" y="240507"/>
                  </a:lnTo>
                  <a:lnTo>
                    <a:pt x="17270" y="240507"/>
                  </a:lnTo>
                  <a:lnTo>
                    <a:pt x="16816" y="2159"/>
                  </a:lnTo>
                  <a:lnTo>
                    <a:pt x="1573925" y="2159"/>
                  </a:lnTo>
                  <a:lnTo>
                    <a:pt x="1700730" y="240507"/>
                  </a:lnTo>
                  <a:lnTo>
                    <a:pt x="157256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7F8BB1DA-151F-4AD2-B1CF-F46DF1A69BD4}"/>
                </a:ext>
              </a:extLst>
            </p:cNvPr>
            <p:cNvSpPr/>
            <p:nvPr/>
          </p:nvSpPr>
          <p:spPr>
            <a:xfrm>
              <a:off x="7656290" y="2951843"/>
              <a:ext cx="1828900" cy="240506"/>
            </a:xfrm>
            <a:custGeom>
              <a:avLst/>
              <a:gdLst>
                <a:gd name="connsiteX0" fmla="*/ 1572109 w 1828900"/>
                <a:gd name="connsiteY0" fmla="*/ 0 h 240506"/>
                <a:gd name="connsiteX1" fmla="*/ 0 w 1828900"/>
                <a:gd name="connsiteY1" fmla="*/ 0 h 240506"/>
                <a:gd name="connsiteX2" fmla="*/ 128169 w 1828900"/>
                <a:gd name="connsiteY2" fmla="*/ 240507 h 240506"/>
                <a:gd name="connsiteX3" fmla="*/ 145440 w 1828900"/>
                <a:gd name="connsiteY3" fmla="*/ 240507 h 240506"/>
                <a:gd name="connsiteX4" fmla="*/ 17271 w 1828900"/>
                <a:gd name="connsiteY4" fmla="*/ 2159 h 240506"/>
                <a:gd name="connsiteX5" fmla="*/ 1574381 w 1828900"/>
                <a:gd name="connsiteY5" fmla="*/ 2159 h 240506"/>
                <a:gd name="connsiteX6" fmla="*/ 1828900 w 1828900"/>
                <a:gd name="connsiteY6" fmla="*/ 240507 h 240506"/>
                <a:gd name="connsiteX7" fmla="*/ 1572109 w 1828900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900" h="240506">
                  <a:moveTo>
                    <a:pt x="1572109" y="0"/>
                  </a:moveTo>
                  <a:lnTo>
                    <a:pt x="0" y="0"/>
                  </a:lnTo>
                  <a:lnTo>
                    <a:pt x="128169" y="240507"/>
                  </a:lnTo>
                  <a:lnTo>
                    <a:pt x="145440" y="240507"/>
                  </a:lnTo>
                  <a:lnTo>
                    <a:pt x="17271" y="2159"/>
                  </a:lnTo>
                  <a:lnTo>
                    <a:pt x="1574381" y="2159"/>
                  </a:lnTo>
                  <a:lnTo>
                    <a:pt x="1828900" y="240507"/>
                  </a:lnTo>
                  <a:lnTo>
                    <a:pt x="157210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15E7CCEB-E702-4C62-A09D-C535D5616250}"/>
                </a:ext>
              </a:extLst>
            </p:cNvPr>
            <p:cNvSpPr/>
            <p:nvPr/>
          </p:nvSpPr>
          <p:spPr>
            <a:xfrm>
              <a:off x="9228400" y="2951843"/>
              <a:ext cx="1957976" cy="240506"/>
            </a:xfrm>
            <a:custGeom>
              <a:avLst/>
              <a:gdLst>
                <a:gd name="connsiteX0" fmla="*/ 1572108 w 1957976"/>
                <a:gd name="connsiteY0" fmla="*/ 0 h 240506"/>
                <a:gd name="connsiteX1" fmla="*/ 0 w 1957976"/>
                <a:gd name="connsiteY1" fmla="*/ 0 h 240506"/>
                <a:gd name="connsiteX2" fmla="*/ 256791 w 1957976"/>
                <a:gd name="connsiteY2" fmla="*/ 240507 h 240506"/>
                <a:gd name="connsiteX3" fmla="*/ 274062 w 1957976"/>
                <a:gd name="connsiteY3" fmla="*/ 240507 h 240506"/>
                <a:gd name="connsiteX4" fmla="*/ 18180 w 1957976"/>
                <a:gd name="connsiteY4" fmla="*/ 2159 h 240506"/>
                <a:gd name="connsiteX5" fmla="*/ 1575743 w 1957976"/>
                <a:gd name="connsiteY5" fmla="*/ 2159 h 240506"/>
                <a:gd name="connsiteX6" fmla="*/ 1957976 w 1957976"/>
                <a:gd name="connsiteY6" fmla="*/ 240507 h 240506"/>
                <a:gd name="connsiteX7" fmla="*/ 1572108 w 1957976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976" h="240506">
                  <a:moveTo>
                    <a:pt x="1572108" y="0"/>
                  </a:moveTo>
                  <a:lnTo>
                    <a:pt x="0" y="0"/>
                  </a:lnTo>
                  <a:lnTo>
                    <a:pt x="256791" y="240507"/>
                  </a:lnTo>
                  <a:lnTo>
                    <a:pt x="274062" y="240507"/>
                  </a:lnTo>
                  <a:lnTo>
                    <a:pt x="18180" y="2159"/>
                  </a:lnTo>
                  <a:lnTo>
                    <a:pt x="1575743" y="2159"/>
                  </a:lnTo>
                  <a:lnTo>
                    <a:pt x="1957976" y="240507"/>
                  </a:lnTo>
                  <a:lnTo>
                    <a:pt x="157210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122F7A64-4733-461A-8790-60D797AC26C4}"/>
                </a:ext>
              </a:extLst>
            </p:cNvPr>
            <p:cNvSpPr/>
            <p:nvPr/>
          </p:nvSpPr>
          <p:spPr>
            <a:xfrm>
              <a:off x="10800508" y="2951843"/>
              <a:ext cx="2103416" cy="240506"/>
            </a:xfrm>
            <a:custGeom>
              <a:avLst/>
              <a:gdLst>
                <a:gd name="connsiteX0" fmla="*/ 1587561 w 2103416"/>
                <a:gd name="connsiteY0" fmla="*/ 0 h 240506"/>
                <a:gd name="connsiteX1" fmla="*/ 0 w 2103416"/>
                <a:gd name="connsiteY1" fmla="*/ 0 h 240506"/>
                <a:gd name="connsiteX2" fmla="*/ 385868 w 2103416"/>
                <a:gd name="connsiteY2" fmla="*/ 240507 h 240506"/>
                <a:gd name="connsiteX3" fmla="*/ 402684 w 2103416"/>
                <a:gd name="connsiteY3" fmla="*/ 240507 h 240506"/>
                <a:gd name="connsiteX4" fmla="*/ 19088 w 2103416"/>
                <a:gd name="connsiteY4" fmla="*/ 2159 h 240506"/>
                <a:gd name="connsiteX5" fmla="*/ 1576653 w 2103416"/>
                <a:gd name="connsiteY5" fmla="*/ 2159 h 240506"/>
                <a:gd name="connsiteX6" fmla="*/ 2086600 w 2103416"/>
                <a:gd name="connsiteY6" fmla="*/ 240507 h 240506"/>
                <a:gd name="connsiteX7" fmla="*/ 2103416 w 2103416"/>
                <a:gd name="connsiteY7" fmla="*/ 240507 h 240506"/>
                <a:gd name="connsiteX8" fmla="*/ 1587561 w 2103416"/>
                <a:gd name="connsiteY8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3416" h="240506">
                  <a:moveTo>
                    <a:pt x="1587561" y="0"/>
                  </a:moveTo>
                  <a:lnTo>
                    <a:pt x="0" y="0"/>
                  </a:lnTo>
                  <a:lnTo>
                    <a:pt x="385868" y="240507"/>
                  </a:lnTo>
                  <a:lnTo>
                    <a:pt x="402684" y="240507"/>
                  </a:lnTo>
                  <a:lnTo>
                    <a:pt x="19088" y="2159"/>
                  </a:lnTo>
                  <a:lnTo>
                    <a:pt x="1576653" y="2159"/>
                  </a:lnTo>
                  <a:lnTo>
                    <a:pt x="2086600" y="240507"/>
                  </a:lnTo>
                  <a:lnTo>
                    <a:pt x="2103416" y="240507"/>
                  </a:lnTo>
                  <a:lnTo>
                    <a:pt x="1587561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A54845A-4B57-4BAF-B6D3-1474A4D9CE82}"/>
                </a:ext>
              </a:extLst>
            </p:cNvPr>
            <p:cNvSpPr/>
            <p:nvPr/>
          </p:nvSpPr>
          <p:spPr>
            <a:xfrm>
              <a:off x="-1334131" y="3192349"/>
              <a:ext cx="2315666" cy="286934"/>
            </a:xfrm>
            <a:custGeom>
              <a:avLst/>
              <a:gdLst>
                <a:gd name="connsiteX0" fmla="*/ 2315667 w 2315666"/>
                <a:gd name="connsiteY0" fmla="*/ 0 h 286934"/>
                <a:gd name="connsiteX1" fmla="*/ 631752 w 2315666"/>
                <a:gd name="connsiteY1" fmla="*/ 0 h 286934"/>
                <a:gd name="connsiteX2" fmla="*/ 614936 w 2315666"/>
                <a:gd name="connsiteY2" fmla="*/ 0 h 286934"/>
                <a:gd name="connsiteX3" fmla="*/ 609481 w 2315666"/>
                <a:gd name="connsiteY3" fmla="*/ 2699 h 286934"/>
                <a:gd name="connsiteX4" fmla="*/ 0 w 2315666"/>
                <a:gd name="connsiteY4" fmla="*/ 286935 h 286934"/>
                <a:gd name="connsiteX5" fmla="*/ 6363 w 2315666"/>
                <a:gd name="connsiteY5" fmla="*/ 283695 h 286934"/>
                <a:gd name="connsiteX6" fmla="*/ 24998 w 2315666"/>
                <a:gd name="connsiteY6" fmla="*/ 283695 h 286934"/>
                <a:gd name="connsiteX7" fmla="*/ 626298 w 2315666"/>
                <a:gd name="connsiteY7" fmla="*/ 2699 h 286934"/>
                <a:gd name="connsiteX8" fmla="*/ 2311576 w 2315666"/>
                <a:gd name="connsiteY8" fmla="*/ 2699 h 286934"/>
                <a:gd name="connsiteX9" fmla="*/ 1859350 w 2315666"/>
                <a:gd name="connsiteY9" fmla="*/ 283695 h 286934"/>
                <a:gd name="connsiteX10" fmla="*/ 2315667 w 2315666"/>
                <a:gd name="connsiteY10" fmla="*/ 0 h 286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5666" h="286934">
                  <a:moveTo>
                    <a:pt x="2315667" y="0"/>
                  </a:moveTo>
                  <a:lnTo>
                    <a:pt x="631752" y="0"/>
                  </a:lnTo>
                  <a:lnTo>
                    <a:pt x="614936" y="0"/>
                  </a:lnTo>
                  <a:lnTo>
                    <a:pt x="609481" y="2699"/>
                  </a:lnTo>
                  <a:lnTo>
                    <a:pt x="0" y="286935"/>
                  </a:lnTo>
                  <a:lnTo>
                    <a:pt x="6363" y="283695"/>
                  </a:lnTo>
                  <a:lnTo>
                    <a:pt x="24998" y="283695"/>
                  </a:lnTo>
                  <a:lnTo>
                    <a:pt x="626298" y="2699"/>
                  </a:lnTo>
                  <a:lnTo>
                    <a:pt x="2311576" y="2699"/>
                  </a:lnTo>
                  <a:lnTo>
                    <a:pt x="1859350" y="283695"/>
                  </a:lnTo>
                  <a:lnTo>
                    <a:pt x="231566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579FC971-0360-4AFA-ACAD-01232BA7007C}"/>
                </a:ext>
              </a:extLst>
            </p:cNvPr>
            <p:cNvSpPr/>
            <p:nvPr/>
          </p:nvSpPr>
          <p:spPr>
            <a:xfrm>
              <a:off x="525219" y="3192349"/>
              <a:ext cx="2157047" cy="283695"/>
            </a:xfrm>
            <a:custGeom>
              <a:avLst/>
              <a:gdLst>
                <a:gd name="connsiteX0" fmla="*/ 2157048 w 2157047"/>
                <a:gd name="connsiteY0" fmla="*/ 0 h 283695"/>
                <a:gd name="connsiteX1" fmla="*/ 473587 w 2157047"/>
                <a:gd name="connsiteY1" fmla="*/ 0 h 283695"/>
                <a:gd name="connsiteX2" fmla="*/ 456316 w 2157047"/>
                <a:gd name="connsiteY2" fmla="*/ 0 h 283695"/>
                <a:gd name="connsiteX3" fmla="*/ 0 w 2157047"/>
                <a:gd name="connsiteY3" fmla="*/ 283695 h 283695"/>
                <a:gd name="connsiteX4" fmla="*/ 18635 w 2157047"/>
                <a:gd name="connsiteY4" fmla="*/ 283695 h 283695"/>
                <a:gd name="connsiteX5" fmla="*/ 469496 w 2157047"/>
                <a:gd name="connsiteY5" fmla="*/ 2699 h 283695"/>
                <a:gd name="connsiteX6" fmla="*/ 2154320 w 2157047"/>
                <a:gd name="connsiteY6" fmla="*/ 2699 h 283695"/>
                <a:gd name="connsiteX7" fmla="*/ 1852534 w 2157047"/>
                <a:gd name="connsiteY7" fmla="*/ 283695 h 283695"/>
                <a:gd name="connsiteX8" fmla="*/ 2157048 w 2157047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7047" h="283695">
                  <a:moveTo>
                    <a:pt x="2157048" y="0"/>
                  </a:moveTo>
                  <a:lnTo>
                    <a:pt x="473587" y="0"/>
                  </a:lnTo>
                  <a:lnTo>
                    <a:pt x="456316" y="0"/>
                  </a:lnTo>
                  <a:lnTo>
                    <a:pt x="0" y="283695"/>
                  </a:lnTo>
                  <a:lnTo>
                    <a:pt x="18635" y="283695"/>
                  </a:lnTo>
                  <a:lnTo>
                    <a:pt x="469496" y="2699"/>
                  </a:lnTo>
                  <a:lnTo>
                    <a:pt x="2154320" y="2699"/>
                  </a:lnTo>
                  <a:lnTo>
                    <a:pt x="1852534" y="283695"/>
                  </a:lnTo>
                  <a:lnTo>
                    <a:pt x="215704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3186E8DB-A54C-4005-B483-F63A7D5B56D4}"/>
                </a:ext>
              </a:extLst>
            </p:cNvPr>
            <p:cNvSpPr/>
            <p:nvPr/>
          </p:nvSpPr>
          <p:spPr>
            <a:xfrm>
              <a:off x="2377754" y="3192349"/>
              <a:ext cx="2005244" cy="283695"/>
            </a:xfrm>
            <a:custGeom>
              <a:avLst/>
              <a:gdLst>
                <a:gd name="connsiteX0" fmla="*/ 2005244 w 2005244"/>
                <a:gd name="connsiteY0" fmla="*/ 0 h 283695"/>
                <a:gd name="connsiteX1" fmla="*/ 321784 w 2005244"/>
                <a:gd name="connsiteY1" fmla="*/ 0 h 283695"/>
                <a:gd name="connsiteX2" fmla="*/ 304514 w 2005244"/>
                <a:gd name="connsiteY2" fmla="*/ 0 h 283695"/>
                <a:gd name="connsiteX3" fmla="*/ 0 w 2005244"/>
                <a:gd name="connsiteY3" fmla="*/ 283695 h 283695"/>
                <a:gd name="connsiteX4" fmla="*/ 18635 w 2005244"/>
                <a:gd name="connsiteY4" fmla="*/ 283695 h 283695"/>
                <a:gd name="connsiteX5" fmla="*/ 319057 w 2005244"/>
                <a:gd name="connsiteY5" fmla="*/ 2699 h 283695"/>
                <a:gd name="connsiteX6" fmla="*/ 2003881 w 2005244"/>
                <a:gd name="connsiteY6" fmla="*/ 2699 h 283695"/>
                <a:gd name="connsiteX7" fmla="*/ 1852987 w 2005244"/>
                <a:gd name="connsiteY7" fmla="*/ 283695 h 283695"/>
                <a:gd name="connsiteX8" fmla="*/ 2005244 w 2005244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5244" h="283695">
                  <a:moveTo>
                    <a:pt x="2005244" y="0"/>
                  </a:moveTo>
                  <a:lnTo>
                    <a:pt x="321784" y="0"/>
                  </a:lnTo>
                  <a:lnTo>
                    <a:pt x="304514" y="0"/>
                  </a:lnTo>
                  <a:lnTo>
                    <a:pt x="0" y="283695"/>
                  </a:lnTo>
                  <a:lnTo>
                    <a:pt x="18635" y="283695"/>
                  </a:lnTo>
                  <a:lnTo>
                    <a:pt x="319057" y="2699"/>
                  </a:lnTo>
                  <a:lnTo>
                    <a:pt x="2003881" y="2699"/>
                  </a:lnTo>
                  <a:lnTo>
                    <a:pt x="1852987" y="283695"/>
                  </a:lnTo>
                  <a:lnTo>
                    <a:pt x="2005244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32EC6437-7808-43F9-8198-F028E0B78F2F}"/>
                </a:ext>
              </a:extLst>
            </p:cNvPr>
            <p:cNvSpPr/>
            <p:nvPr/>
          </p:nvSpPr>
          <p:spPr>
            <a:xfrm>
              <a:off x="4230741" y="3192349"/>
              <a:ext cx="1852989" cy="283695"/>
            </a:xfrm>
            <a:custGeom>
              <a:avLst/>
              <a:gdLst>
                <a:gd name="connsiteX0" fmla="*/ 1852989 w 1852988"/>
                <a:gd name="connsiteY0" fmla="*/ 0 h 283695"/>
                <a:gd name="connsiteX1" fmla="*/ 169528 w 1852988"/>
                <a:gd name="connsiteY1" fmla="*/ 0 h 283695"/>
                <a:gd name="connsiteX2" fmla="*/ 152257 w 1852988"/>
                <a:gd name="connsiteY2" fmla="*/ 0 h 283695"/>
                <a:gd name="connsiteX3" fmla="*/ 0 w 1852988"/>
                <a:gd name="connsiteY3" fmla="*/ 283695 h 283695"/>
                <a:gd name="connsiteX4" fmla="*/ 18180 w 1852988"/>
                <a:gd name="connsiteY4" fmla="*/ 283695 h 283695"/>
                <a:gd name="connsiteX5" fmla="*/ 168165 w 1852988"/>
                <a:gd name="connsiteY5" fmla="*/ 2699 h 283695"/>
                <a:gd name="connsiteX6" fmla="*/ 1852989 w 1852988"/>
                <a:gd name="connsiteY6" fmla="*/ 2699 h 283695"/>
                <a:gd name="connsiteX7" fmla="*/ 1852534 w 1852988"/>
                <a:gd name="connsiteY7" fmla="*/ 283695 h 283695"/>
                <a:gd name="connsiteX8" fmla="*/ 1852989 w 1852988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2988" h="283695">
                  <a:moveTo>
                    <a:pt x="1852989" y="0"/>
                  </a:moveTo>
                  <a:lnTo>
                    <a:pt x="169528" y="0"/>
                  </a:lnTo>
                  <a:lnTo>
                    <a:pt x="152257" y="0"/>
                  </a:lnTo>
                  <a:lnTo>
                    <a:pt x="0" y="283695"/>
                  </a:lnTo>
                  <a:lnTo>
                    <a:pt x="18180" y="283695"/>
                  </a:lnTo>
                  <a:lnTo>
                    <a:pt x="168165" y="2699"/>
                  </a:lnTo>
                  <a:lnTo>
                    <a:pt x="1852989" y="2699"/>
                  </a:lnTo>
                  <a:lnTo>
                    <a:pt x="1852534" y="283695"/>
                  </a:lnTo>
                  <a:lnTo>
                    <a:pt x="185298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5B1691F-B36A-4B3D-BB61-397099609A80}"/>
                </a:ext>
              </a:extLst>
            </p:cNvPr>
            <p:cNvSpPr/>
            <p:nvPr/>
          </p:nvSpPr>
          <p:spPr>
            <a:xfrm>
              <a:off x="6083275" y="3192349"/>
              <a:ext cx="1852533" cy="283695"/>
            </a:xfrm>
            <a:custGeom>
              <a:avLst/>
              <a:gdLst>
                <a:gd name="connsiteX0" fmla="*/ 1701185 w 1852533"/>
                <a:gd name="connsiteY0" fmla="*/ 0 h 283695"/>
                <a:gd name="connsiteX1" fmla="*/ 17725 w 1852533"/>
                <a:gd name="connsiteY1" fmla="*/ 0 h 283695"/>
                <a:gd name="connsiteX2" fmla="*/ 455 w 1852533"/>
                <a:gd name="connsiteY2" fmla="*/ 0 h 283695"/>
                <a:gd name="connsiteX3" fmla="*/ 0 w 1852533"/>
                <a:gd name="connsiteY3" fmla="*/ 283695 h 283695"/>
                <a:gd name="connsiteX4" fmla="*/ 18635 w 1852533"/>
                <a:gd name="connsiteY4" fmla="*/ 283695 h 283695"/>
                <a:gd name="connsiteX5" fmla="*/ 17725 w 1852533"/>
                <a:gd name="connsiteY5" fmla="*/ 2699 h 283695"/>
                <a:gd name="connsiteX6" fmla="*/ 1702549 w 1852533"/>
                <a:gd name="connsiteY6" fmla="*/ 2699 h 283695"/>
                <a:gd name="connsiteX7" fmla="*/ 1852534 w 1852533"/>
                <a:gd name="connsiteY7" fmla="*/ 283695 h 283695"/>
                <a:gd name="connsiteX8" fmla="*/ 1701185 w 1852533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2533" h="283695">
                  <a:moveTo>
                    <a:pt x="1701185" y="0"/>
                  </a:moveTo>
                  <a:lnTo>
                    <a:pt x="17725" y="0"/>
                  </a:lnTo>
                  <a:lnTo>
                    <a:pt x="455" y="0"/>
                  </a:lnTo>
                  <a:lnTo>
                    <a:pt x="0" y="283695"/>
                  </a:lnTo>
                  <a:lnTo>
                    <a:pt x="18635" y="283695"/>
                  </a:lnTo>
                  <a:lnTo>
                    <a:pt x="17725" y="2699"/>
                  </a:lnTo>
                  <a:lnTo>
                    <a:pt x="1702549" y="2699"/>
                  </a:lnTo>
                  <a:lnTo>
                    <a:pt x="1852534" y="283695"/>
                  </a:lnTo>
                  <a:lnTo>
                    <a:pt x="170118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A72F493D-FAB9-4750-9001-CA72986D1D12}"/>
                </a:ext>
              </a:extLst>
            </p:cNvPr>
            <p:cNvSpPr/>
            <p:nvPr/>
          </p:nvSpPr>
          <p:spPr>
            <a:xfrm>
              <a:off x="7784460" y="3192349"/>
              <a:ext cx="2003880" cy="283695"/>
            </a:xfrm>
            <a:custGeom>
              <a:avLst/>
              <a:gdLst>
                <a:gd name="connsiteX0" fmla="*/ 1700732 w 2003880"/>
                <a:gd name="connsiteY0" fmla="*/ 0 h 283695"/>
                <a:gd name="connsiteX1" fmla="*/ 17271 w 2003880"/>
                <a:gd name="connsiteY1" fmla="*/ 0 h 283695"/>
                <a:gd name="connsiteX2" fmla="*/ 0 w 2003880"/>
                <a:gd name="connsiteY2" fmla="*/ 0 h 283695"/>
                <a:gd name="connsiteX3" fmla="*/ 151349 w 2003880"/>
                <a:gd name="connsiteY3" fmla="*/ 283695 h 283695"/>
                <a:gd name="connsiteX4" fmla="*/ 169983 w 2003880"/>
                <a:gd name="connsiteY4" fmla="*/ 283695 h 283695"/>
                <a:gd name="connsiteX5" fmla="*/ 18635 w 2003880"/>
                <a:gd name="connsiteY5" fmla="*/ 2699 h 283695"/>
                <a:gd name="connsiteX6" fmla="*/ 1703459 w 2003880"/>
                <a:gd name="connsiteY6" fmla="*/ 2699 h 283695"/>
                <a:gd name="connsiteX7" fmla="*/ 2003881 w 2003880"/>
                <a:gd name="connsiteY7" fmla="*/ 283695 h 283695"/>
                <a:gd name="connsiteX8" fmla="*/ 1700732 w 2003880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3880" h="283695">
                  <a:moveTo>
                    <a:pt x="1700732" y="0"/>
                  </a:moveTo>
                  <a:lnTo>
                    <a:pt x="17271" y="0"/>
                  </a:lnTo>
                  <a:lnTo>
                    <a:pt x="0" y="0"/>
                  </a:lnTo>
                  <a:lnTo>
                    <a:pt x="151349" y="283695"/>
                  </a:lnTo>
                  <a:lnTo>
                    <a:pt x="169983" y="283695"/>
                  </a:lnTo>
                  <a:lnTo>
                    <a:pt x="18635" y="2699"/>
                  </a:lnTo>
                  <a:lnTo>
                    <a:pt x="1703459" y="2699"/>
                  </a:lnTo>
                  <a:lnTo>
                    <a:pt x="2003881" y="283695"/>
                  </a:lnTo>
                  <a:lnTo>
                    <a:pt x="170073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039A9F8-32A6-443A-9DBA-7F9CA0894A77}"/>
                </a:ext>
              </a:extLst>
            </p:cNvPr>
            <p:cNvSpPr/>
            <p:nvPr/>
          </p:nvSpPr>
          <p:spPr>
            <a:xfrm>
              <a:off x="9485190" y="3192349"/>
              <a:ext cx="2156138" cy="283695"/>
            </a:xfrm>
            <a:custGeom>
              <a:avLst/>
              <a:gdLst>
                <a:gd name="connsiteX0" fmla="*/ 1701185 w 2156138"/>
                <a:gd name="connsiteY0" fmla="*/ 0 h 283695"/>
                <a:gd name="connsiteX1" fmla="*/ 17271 w 2156138"/>
                <a:gd name="connsiteY1" fmla="*/ 0 h 283695"/>
                <a:gd name="connsiteX2" fmla="*/ 0 w 2156138"/>
                <a:gd name="connsiteY2" fmla="*/ 0 h 283695"/>
                <a:gd name="connsiteX3" fmla="*/ 303149 w 2156138"/>
                <a:gd name="connsiteY3" fmla="*/ 283695 h 283695"/>
                <a:gd name="connsiteX4" fmla="*/ 321784 w 2156138"/>
                <a:gd name="connsiteY4" fmla="*/ 283695 h 283695"/>
                <a:gd name="connsiteX5" fmla="*/ 19998 w 2156138"/>
                <a:gd name="connsiteY5" fmla="*/ 2699 h 283695"/>
                <a:gd name="connsiteX6" fmla="*/ 1705276 w 2156138"/>
                <a:gd name="connsiteY6" fmla="*/ 2699 h 283695"/>
                <a:gd name="connsiteX7" fmla="*/ 2156138 w 2156138"/>
                <a:gd name="connsiteY7" fmla="*/ 283695 h 283695"/>
                <a:gd name="connsiteX8" fmla="*/ 1701185 w 2156138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138" h="283695">
                  <a:moveTo>
                    <a:pt x="1701185" y="0"/>
                  </a:moveTo>
                  <a:lnTo>
                    <a:pt x="17271" y="0"/>
                  </a:lnTo>
                  <a:lnTo>
                    <a:pt x="0" y="0"/>
                  </a:lnTo>
                  <a:lnTo>
                    <a:pt x="303149" y="283695"/>
                  </a:lnTo>
                  <a:lnTo>
                    <a:pt x="321784" y="283695"/>
                  </a:lnTo>
                  <a:lnTo>
                    <a:pt x="19998" y="2699"/>
                  </a:lnTo>
                  <a:lnTo>
                    <a:pt x="1705276" y="2699"/>
                  </a:lnTo>
                  <a:lnTo>
                    <a:pt x="2156138" y="283695"/>
                  </a:lnTo>
                  <a:lnTo>
                    <a:pt x="170118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3F073AD9-8870-40D5-89F2-E8F775471767}"/>
                </a:ext>
              </a:extLst>
            </p:cNvPr>
            <p:cNvSpPr/>
            <p:nvPr/>
          </p:nvSpPr>
          <p:spPr>
            <a:xfrm>
              <a:off x="11186377" y="3192349"/>
              <a:ext cx="2326120" cy="283695"/>
            </a:xfrm>
            <a:custGeom>
              <a:avLst/>
              <a:gdLst>
                <a:gd name="connsiteX0" fmla="*/ 1717548 w 2326119"/>
                <a:gd name="connsiteY0" fmla="*/ 0 h 283695"/>
                <a:gd name="connsiteX1" fmla="*/ 1700732 w 2326119"/>
                <a:gd name="connsiteY1" fmla="*/ 0 h 283695"/>
                <a:gd name="connsiteX2" fmla="*/ 16816 w 2326119"/>
                <a:gd name="connsiteY2" fmla="*/ 0 h 283695"/>
                <a:gd name="connsiteX3" fmla="*/ 0 w 2326119"/>
                <a:gd name="connsiteY3" fmla="*/ 0 h 283695"/>
                <a:gd name="connsiteX4" fmla="*/ 454953 w 2326119"/>
                <a:gd name="connsiteY4" fmla="*/ 283695 h 283695"/>
                <a:gd name="connsiteX5" fmla="*/ 473587 w 2326119"/>
                <a:gd name="connsiteY5" fmla="*/ 283695 h 283695"/>
                <a:gd name="connsiteX6" fmla="*/ 20907 w 2326119"/>
                <a:gd name="connsiteY6" fmla="*/ 2699 h 283695"/>
                <a:gd name="connsiteX7" fmla="*/ 1706185 w 2326119"/>
                <a:gd name="connsiteY7" fmla="*/ 2699 h 283695"/>
                <a:gd name="connsiteX8" fmla="*/ 2307487 w 2326119"/>
                <a:gd name="connsiteY8" fmla="*/ 283695 h 283695"/>
                <a:gd name="connsiteX9" fmla="*/ 2326120 w 2326119"/>
                <a:gd name="connsiteY9" fmla="*/ 283695 h 283695"/>
                <a:gd name="connsiteX10" fmla="*/ 1717548 w 2326119"/>
                <a:gd name="connsiteY10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6119" h="283695">
                  <a:moveTo>
                    <a:pt x="1717548" y="0"/>
                  </a:moveTo>
                  <a:lnTo>
                    <a:pt x="1700732" y="0"/>
                  </a:lnTo>
                  <a:lnTo>
                    <a:pt x="16816" y="0"/>
                  </a:lnTo>
                  <a:lnTo>
                    <a:pt x="0" y="0"/>
                  </a:lnTo>
                  <a:lnTo>
                    <a:pt x="454953" y="283695"/>
                  </a:lnTo>
                  <a:lnTo>
                    <a:pt x="473587" y="283695"/>
                  </a:lnTo>
                  <a:lnTo>
                    <a:pt x="20907" y="2699"/>
                  </a:lnTo>
                  <a:lnTo>
                    <a:pt x="1706185" y="2699"/>
                  </a:lnTo>
                  <a:lnTo>
                    <a:pt x="2307487" y="283695"/>
                  </a:lnTo>
                  <a:lnTo>
                    <a:pt x="2326120" y="283695"/>
                  </a:lnTo>
                  <a:lnTo>
                    <a:pt x="171754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69209A93-5706-4D66-80EA-AD5CC3F36366}"/>
                </a:ext>
              </a:extLst>
            </p:cNvPr>
            <p:cNvSpPr/>
            <p:nvPr/>
          </p:nvSpPr>
          <p:spPr>
            <a:xfrm>
              <a:off x="-2063144" y="3476044"/>
              <a:ext cx="2588365" cy="343079"/>
            </a:xfrm>
            <a:custGeom>
              <a:avLst/>
              <a:gdLst>
                <a:gd name="connsiteX0" fmla="*/ 2588365 w 2588365"/>
                <a:gd name="connsiteY0" fmla="*/ 0 h 343079"/>
                <a:gd name="connsiteX1" fmla="*/ 754013 w 2588365"/>
                <a:gd name="connsiteY1" fmla="*/ 0 h 343079"/>
                <a:gd name="connsiteX2" fmla="*/ 735378 w 2588365"/>
                <a:gd name="connsiteY2" fmla="*/ 0 h 343079"/>
                <a:gd name="connsiteX3" fmla="*/ 729015 w 2588365"/>
                <a:gd name="connsiteY3" fmla="*/ 3239 h 343079"/>
                <a:gd name="connsiteX4" fmla="*/ 0 w 2588365"/>
                <a:gd name="connsiteY4" fmla="*/ 343080 h 343079"/>
                <a:gd name="connsiteX5" fmla="*/ 7726 w 2588365"/>
                <a:gd name="connsiteY5" fmla="*/ 339301 h 343079"/>
                <a:gd name="connsiteX6" fmla="*/ 28179 w 2588365"/>
                <a:gd name="connsiteY6" fmla="*/ 339301 h 343079"/>
                <a:gd name="connsiteX7" fmla="*/ 747195 w 2588365"/>
                <a:gd name="connsiteY7" fmla="*/ 3239 h 343079"/>
                <a:gd name="connsiteX8" fmla="*/ 2582912 w 2588365"/>
                <a:gd name="connsiteY8" fmla="*/ 3239 h 343079"/>
                <a:gd name="connsiteX9" fmla="*/ 2042059 w 2588365"/>
                <a:gd name="connsiteY9" fmla="*/ 339301 h 343079"/>
                <a:gd name="connsiteX10" fmla="*/ 2588365 w 2588365"/>
                <a:gd name="connsiteY10" fmla="*/ 0 h 34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8365" h="343079">
                  <a:moveTo>
                    <a:pt x="2588365" y="0"/>
                  </a:moveTo>
                  <a:lnTo>
                    <a:pt x="754013" y="0"/>
                  </a:lnTo>
                  <a:lnTo>
                    <a:pt x="735378" y="0"/>
                  </a:lnTo>
                  <a:lnTo>
                    <a:pt x="729015" y="3239"/>
                  </a:lnTo>
                  <a:lnTo>
                    <a:pt x="0" y="343080"/>
                  </a:lnTo>
                  <a:lnTo>
                    <a:pt x="7726" y="339301"/>
                  </a:lnTo>
                  <a:lnTo>
                    <a:pt x="28179" y="339301"/>
                  </a:lnTo>
                  <a:lnTo>
                    <a:pt x="747195" y="3239"/>
                  </a:lnTo>
                  <a:lnTo>
                    <a:pt x="2582912" y="3239"/>
                  </a:lnTo>
                  <a:lnTo>
                    <a:pt x="2042059" y="339301"/>
                  </a:lnTo>
                  <a:lnTo>
                    <a:pt x="258836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005678D0-A437-45FC-8F7A-661265FBA583}"/>
                </a:ext>
              </a:extLst>
            </p:cNvPr>
            <p:cNvSpPr/>
            <p:nvPr/>
          </p:nvSpPr>
          <p:spPr>
            <a:xfrm>
              <a:off x="-21085" y="3476044"/>
              <a:ext cx="2398839" cy="339301"/>
            </a:xfrm>
            <a:custGeom>
              <a:avLst/>
              <a:gdLst>
                <a:gd name="connsiteX0" fmla="*/ 2398840 w 2398839"/>
                <a:gd name="connsiteY0" fmla="*/ 0 h 339300"/>
                <a:gd name="connsiteX1" fmla="*/ 564941 w 2398839"/>
                <a:gd name="connsiteY1" fmla="*/ 0 h 339300"/>
                <a:gd name="connsiteX2" fmla="*/ 546306 w 2398839"/>
                <a:gd name="connsiteY2" fmla="*/ 0 h 339300"/>
                <a:gd name="connsiteX3" fmla="*/ 0 w 2398839"/>
                <a:gd name="connsiteY3" fmla="*/ 339301 h 339300"/>
                <a:gd name="connsiteX4" fmla="*/ 20907 w 2398839"/>
                <a:gd name="connsiteY4" fmla="*/ 339301 h 339300"/>
                <a:gd name="connsiteX5" fmla="*/ 559941 w 2398839"/>
                <a:gd name="connsiteY5" fmla="*/ 3239 h 339300"/>
                <a:gd name="connsiteX6" fmla="*/ 2395203 w 2398839"/>
                <a:gd name="connsiteY6" fmla="*/ 3239 h 339300"/>
                <a:gd name="connsiteX7" fmla="*/ 2034333 w 2398839"/>
                <a:gd name="connsiteY7" fmla="*/ 339301 h 339300"/>
                <a:gd name="connsiteX8" fmla="*/ 2398840 w 2398839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98839" h="339300">
                  <a:moveTo>
                    <a:pt x="2398840" y="0"/>
                  </a:moveTo>
                  <a:lnTo>
                    <a:pt x="564941" y="0"/>
                  </a:lnTo>
                  <a:lnTo>
                    <a:pt x="546306" y="0"/>
                  </a:lnTo>
                  <a:lnTo>
                    <a:pt x="0" y="339301"/>
                  </a:lnTo>
                  <a:lnTo>
                    <a:pt x="20907" y="339301"/>
                  </a:lnTo>
                  <a:lnTo>
                    <a:pt x="559941" y="3239"/>
                  </a:lnTo>
                  <a:lnTo>
                    <a:pt x="2395203" y="3239"/>
                  </a:lnTo>
                  <a:lnTo>
                    <a:pt x="2034333" y="339301"/>
                  </a:lnTo>
                  <a:lnTo>
                    <a:pt x="239884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7B7E8B8A-25BE-4115-844F-E81663660303}"/>
                </a:ext>
              </a:extLst>
            </p:cNvPr>
            <p:cNvSpPr/>
            <p:nvPr/>
          </p:nvSpPr>
          <p:spPr>
            <a:xfrm>
              <a:off x="2013247" y="3476044"/>
              <a:ext cx="2217494" cy="339301"/>
            </a:xfrm>
            <a:custGeom>
              <a:avLst/>
              <a:gdLst>
                <a:gd name="connsiteX0" fmla="*/ 2217494 w 2217494"/>
                <a:gd name="connsiteY0" fmla="*/ 0 h 339300"/>
                <a:gd name="connsiteX1" fmla="*/ 383141 w 2217494"/>
                <a:gd name="connsiteY1" fmla="*/ 0 h 339300"/>
                <a:gd name="connsiteX2" fmla="*/ 364507 w 2217494"/>
                <a:gd name="connsiteY2" fmla="*/ 0 h 339300"/>
                <a:gd name="connsiteX3" fmla="*/ 0 w 2217494"/>
                <a:gd name="connsiteY3" fmla="*/ 339301 h 339300"/>
                <a:gd name="connsiteX4" fmla="*/ 20907 w 2217494"/>
                <a:gd name="connsiteY4" fmla="*/ 339301 h 339300"/>
                <a:gd name="connsiteX5" fmla="*/ 379960 w 2217494"/>
                <a:gd name="connsiteY5" fmla="*/ 3239 h 339300"/>
                <a:gd name="connsiteX6" fmla="*/ 2215677 w 2217494"/>
                <a:gd name="connsiteY6" fmla="*/ 3239 h 339300"/>
                <a:gd name="connsiteX7" fmla="*/ 2034787 w 2217494"/>
                <a:gd name="connsiteY7" fmla="*/ 339301 h 339300"/>
                <a:gd name="connsiteX8" fmla="*/ 2217494 w 2217494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7494" h="339300">
                  <a:moveTo>
                    <a:pt x="2217494" y="0"/>
                  </a:moveTo>
                  <a:lnTo>
                    <a:pt x="383141" y="0"/>
                  </a:lnTo>
                  <a:lnTo>
                    <a:pt x="364507" y="0"/>
                  </a:lnTo>
                  <a:lnTo>
                    <a:pt x="0" y="339301"/>
                  </a:lnTo>
                  <a:lnTo>
                    <a:pt x="20907" y="339301"/>
                  </a:lnTo>
                  <a:lnTo>
                    <a:pt x="379960" y="3239"/>
                  </a:lnTo>
                  <a:lnTo>
                    <a:pt x="2215677" y="3239"/>
                  </a:lnTo>
                  <a:lnTo>
                    <a:pt x="2034787" y="339301"/>
                  </a:lnTo>
                  <a:lnTo>
                    <a:pt x="2217494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853CE2C9-8BA9-4595-BE8F-902B85C4E2BD}"/>
                </a:ext>
              </a:extLst>
            </p:cNvPr>
            <p:cNvSpPr/>
            <p:nvPr/>
          </p:nvSpPr>
          <p:spPr>
            <a:xfrm>
              <a:off x="4048032" y="3476044"/>
              <a:ext cx="2035241" cy="339301"/>
            </a:xfrm>
            <a:custGeom>
              <a:avLst/>
              <a:gdLst>
                <a:gd name="connsiteX0" fmla="*/ 2035241 w 2035241"/>
                <a:gd name="connsiteY0" fmla="*/ 0 h 339300"/>
                <a:gd name="connsiteX1" fmla="*/ 200887 w 2035241"/>
                <a:gd name="connsiteY1" fmla="*/ 0 h 339300"/>
                <a:gd name="connsiteX2" fmla="*/ 182708 w 2035241"/>
                <a:gd name="connsiteY2" fmla="*/ 0 h 339300"/>
                <a:gd name="connsiteX3" fmla="*/ 0 w 2035241"/>
                <a:gd name="connsiteY3" fmla="*/ 339301 h 339300"/>
                <a:gd name="connsiteX4" fmla="*/ 19998 w 2035241"/>
                <a:gd name="connsiteY4" fmla="*/ 339301 h 339300"/>
                <a:gd name="connsiteX5" fmla="*/ 199524 w 2035241"/>
                <a:gd name="connsiteY5" fmla="*/ 3239 h 339300"/>
                <a:gd name="connsiteX6" fmla="*/ 2035241 w 2035241"/>
                <a:gd name="connsiteY6" fmla="*/ 3239 h 339300"/>
                <a:gd name="connsiteX7" fmla="*/ 2034333 w 2035241"/>
                <a:gd name="connsiteY7" fmla="*/ 339301 h 339300"/>
                <a:gd name="connsiteX8" fmla="*/ 2035241 w 2035241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5241" h="339300">
                  <a:moveTo>
                    <a:pt x="2035241" y="0"/>
                  </a:moveTo>
                  <a:lnTo>
                    <a:pt x="200887" y="0"/>
                  </a:lnTo>
                  <a:lnTo>
                    <a:pt x="182708" y="0"/>
                  </a:lnTo>
                  <a:lnTo>
                    <a:pt x="0" y="339301"/>
                  </a:lnTo>
                  <a:lnTo>
                    <a:pt x="19998" y="339301"/>
                  </a:lnTo>
                  <a:lnTo>
                    <a:pt x="199524" y="3239"/>
                  </a:lnTo>
                  <a:lnTo>
                    <a:pt x="2035241" y="3239"/>
                  </a:lnTo>
                  <a:lnTo>
                    <a:pt x="2034333" y="339301"/>
                  </a:lnTo>
                  <a:lnTo>
                    <a:pt x="2035241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4CFF24D2-CA36-41CF-9946-94285082C769}"/>
                </a:ext>
              </a:extLst>
            </p:cNvPr>
            <p:cNvSpPr/>
            <p:nvPr/>
          </p:nvSpPr>
          <p:spPr>
            <a:xfrm>
              <a:off x="6082366" y="3476044"/>
              <a:ext cx="2034331" cy="339301"/>
            </a:xfrm>
            <a:custGeom>
              <a:avLst/>
              <a:gdLst>
                <a:gd name="connsiteX0" fmla="*/ 1853442 w 2034331"/>
                <a:gd name="connsiteY0" fmla="*/ 0 h 339300"/>
                <a:gd name="connsiteX1" fmla="*/ 19543 w 2034331"/>
                <a:gd name="connsiteY1" fmla="*/ 0 h 339300"/>
                <a:gd name="connsiteX2" fmla="*/ 908 w 2034331"/>
                <a:gd name="connsiteY2" fmla="*/ 0 h 339300"/>
                <a:gd name="connsiteX3" fmla="*/ 0 w 2034331"/>
                <a:gd name="connsiteY3" fmla="*/ 339301 h 339300"/>
                <a:gd name="connsiteX4" fmla="*/ 20452 w 2034331"/>
                <a:gd name="connsiteY4" fmla="*/ 339301 h 339300"/>
                <a:gd name="connsiteX5" fmla="*/ 19543 w 2034331"/>
                <a:gd name="connsiteY5" fmla="*/ 3239 h 339300"/>
                <a:gd name="connsiteX6" fmla="*/ 1855259 w 2034331"/>
                <a:gd name="connsiteY6" fmla="*/ 3239 h 339300"/>
                <a:gd name="connsiteX7" fmla="*/ 2034332 w 2034331"/>
                <a:gd name="connsiteY7" fmla="*/ 339301 h 339300"/>
                <a:gd name="connsiteX8" fmla="*/ 1853442 w 2034331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4331" h="339300">
                  <a:moveTo>
                    <a:pt x="1853442" y="0"/>
                  </a:moveTo>
                  <a:lnTo>
                    <a:pt x="19543" y="0"/>
                  </a:lnTo>
                  <a:lnTo>
                    <a:pt x="908" y="0"/>
                  </a:lnTo>
                  <a:lnTo>
                    <a:pt x="0" y="339301"/>
                  </a:lnTo>
                  <a:lnTo>
                    <a:pt x="20452" y="339301"/>
                  </a:lnTo>
                  <a:lnTo>
                    <a:pt x="19543" y="3239"/>
                  </a:lnTo>
                  <a:lnTo>
                    <a:pt x="1855259" y="3239"/>
                  </a:lnTo>
                  <a:lnTo>
                    <a:pt x="2034332" y="339301"/>
                  </a:lnTo>
                  <a:lnTo>
                    <a:pt x="185344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D75E248-B322-409C-8796-1BDB6C504435}"/>
                </a:ext>
              </a:extLst>
            </p:cNvPr>
            <p:cNvSpPr/>
            <p:nvPr/>
          </p:nvSpPr>
          <p:spPr>
            <a:xfrm>
              <a:off x="7935808" y="3476044"/>
              <a:ext cx="2214767" cy="339301"/>
            </a:xfrm>
            <a:custGeom>
              <a:avLst/>
              <a:gdLst>
                <a:gd name="connsiteX0" fmla="*/ 1852532 w 2214767"/>
                <a:gd name="connsiteY0" fmla="*/ 0 h 339300"/>
                <a:gd name="connsiteX1" fmla="*/ 18635 w 2214767"/>
                <a:gd name="connsiteY1" fmla="*/ 0 h 339300"/>
                <a:gd name="connsiteX2" fmla="*/ 0 w 2214767"/>
                <a:gd name="connsiteY2" fmla="*/ 0 h 339300"/>
                <a:gd name="connsiteX3" fmla="*/ 180889 w 2214767"/>
                <a:gd name="connsiteY3" fmla="*/ 339301 h 339300"/>
                <a:gd name="connsiteX4" fmla="*/ 201342 w 2214767"/>
                <a:gd name="connsiteY4" fmla="*/ 339301 h 339300"/>
                <a:gd name="connsiteX5" fmla="*/ 20452 w 2214767"/>
                <a:gd name="connsiteY5" fmla="*/ 3239 h 339300"/>
                <a:gd name="connsiteX6" fmla="*/ 1855714 w 2214767"/>
                <a:gd name="connsiteY6" fmla="*/ 3239 h 339300"/>
                <a:gd name="connsiteX7" fmla="*/ 2214767 w 2214767"/>
                <a:gd name="connsiteY7" fmla="*/ 339301 h 339300"/>
                <a:gd name="connsiteX8" fmla="*/ 1852532 w 2214767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4767" h="339300">
                  <a:moveTo>
                    <a:pt x="1852532" y="0"/>
                  </a:moveTo>
                  <a:lnTo>
                    <a:pt x="18635" y="0"/>
                  </a:lnTo>
                  <a:lnTo>
                    <a:pt x="0" y="0"/>
                  </a:lnTo>
                  <a:lnTo>
                    <a:pt x="180889" y="339301"/>
                  </a:lnTo>
                  <a:lnTo>
                    <a:pt x="201342" y="339301"/>
                  </a:lnTo>
                  <a:lnTo>
                    <a:pt x="20452" y="3239"/>
                  </a:lnTo>
                  <a:lnTo>
                    <a:pt x="1855714" y="3239"/>
                  </a:lnTo>
                  <a:lnTo>
                    <a:pt x="2214767" y="339301"/>
                  </a:lnTo>
                  <a:lnTo>
                    <a:pt x="185253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C9BB7B2-EC7C-4F56-A89F-1C85CEFA1F82}"/>
                </a:ext>
              </a:extLst>
            </p:cNvPr>
            <p:cNvSpPr/>
            <p:nvPr/>
          </p:nvSpPr>
          <p:spPr>
            <a:xfrm>
              <a:off x="9788340" y="3476044"/>
              <a:ext cx="2397022" cy="339301"/>
            </a:xfrm>
            <a:custGeom>
              <a:avLst/>
              <a:gdLst>
                <a:gd name="connsiteX0" fmla="*/ 1852989 w 2397022"/>
                <a:gd name="connsiteY0" fmla="*/ 0 h 339300"/>
                <a:gd name="connsiteX1" fmla="*/ 18635 w 2397022"/>
                <a:gd name="connsiteY1" fmla="*/ 0 h 339300"/>
                <a:gd name="connsiteX2" fmla="*/ 0 w 2397022"/>
                <a:gd name="connsiteY2" fmla="*/ 0 h 339300"/>
                <a:gd name="connsiteX3" fmla="*/ 362235 w 2397022"/>
                <a:gd name="connsiteY3" fmla="*/ 339301 h 339300"/>
                <a:gd name="connsiteX4" fmla="*/ 383143 w 2397022"/>
                <a:gd name="connsiteY4" fmla="*/ 339301 h 339300"/>
                <a:gd name="connsiteX5" fmla="*/ 22271 w 2397022"/>
                <a:gd name="connsiteY5" fmla="*/ 3239 h 339300"/>
                <a:gd name="connsiteX6" fmla="*/ 1857988 w 2397022"/>
                <a:gd name="connsiteY6" fmla="*/ 3239 h 339300"/>
                <a:gd name="connsiteX7" fmla="*/ 2397023 w 2397022"/>
                <a:gd name="connsiteY7" fmla="*/ 339301 h 339300"/>
                <a:gd name="connsiteX8" fmla="*/ 1852989 w 2397022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97022" h="339300">
                  <a:moveTo>
                    <a:pt x="1852989" y="0"/>
                  </a:moveTo>
                  <a:lnTo>
                    <a:pt x="18635" y="0"/>
                  </a:lnTo>
                  <a:lnTo>
                    <a:pt x="0" y="0"/>
                  </a:lnTo>
                  <a:lnTo>
                    <a:pt x="362235" y="339301"/>
                  </a:lnTo>
                  <a:lnTo>
                    <a:pt x="383143" y="339301"/>
                  </a:lnTo>
                  <a:lnTo>
                    <a:pt x="22271" y="3239"/>
                  </a:lnTo>
                  <a:lnTo>
                    <a:pt x="1857988" y="3239"/>
                  </a:lnTo>
                  <a:lnTo>
                    <a:pt x="2397023" y="339301"/>
                  </a:lnTo>
                  <a:lnTo>
                    <a:pt x="185298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FF75EFE-72F2-43A6-A63F-36C43ED51D03}"/>
                </a:ext>
              </a:extLst>
            </p:cNvPr>
            <p:cNvSpPr/>
            <p:nvPr/>
          </p:nvSpPr>
          <p:spPr>
            <a:xfrm>
              <a:off x="11641329" y="3476044"/>
              <a:ext cx="2598819" cy="339301"/>
            </a:xfrm>
            <a:custGeom>
              <a:avLst/>
              <a:gdLst>
                <a:gd name="connsiteX0" fmla="*/ 1871167 w 2598818"/>
                <a:gd name="connsiteY0" fmla="*/ 0 h 339300"/>
                <a:gd name="connsiteX1" fmla="*/ 1852534 w 2598818"/>
                <a:gd name="connsiteY1" fmla="*/ 0 h 339300"/>
                <a:gd name="connsiteX2" fmla="*/ 18635 w 2598818"/>
                <a:gd name="connsiteY2" fmla="*/ 0 h 339300"/>
                <a:gd name="connsiteX3" fmla="*/ 0 w 2598818"/>
                <a:gd name="connsiteY3" fmla="*/ 0 h 339300"/>
                <a:gd name="connsiteX4" fmla="*/ 544034 w 2598818"/>
                <a:gd name="connsiteY4" fmla="*/ 339301 h 339300"/>
                <a:gd name="connsiteX5" fmla="*/ 564486 w 2598818"/>
                <a:gd name="connsiteY5" fmla="*/ 339301 h 339300"/>
                <a:gd name="connsiteX6" fmla="*/ 23633 w 2598818"/>
                <a:gd name="connsiteY6" fmla="*/ 3239 h 339300"/>
                <a:gd name="connsiteX7" fmla="*/ 1859350 w 2598818"/>
                <a:gd name="connsiteY7" fmla="*/ 3239 h 339300"/>
                <a:gd name="connsiteX8" fmla="*/ 2578366 w 2598818"/>
                <a:gd name="connsiteY8" fmla="*/ 339301 h 339300"/>
                <a:gd name="connsiteX9" fmla="*/ 2598819 w 2598818"/>
                <a:gd name="connsiteY9" fmla="*/ 339301 h 339300"/>
                <a:gd name="connsiteX10" fmla="*/ 1871167 w 2598818"/>
                <a:gd name="connsiteY10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8818" h="339300">
                  <a:moveTo>
                    <a:pt x="1871167" y="0"/>
                  </a:moveTo>
                  <a:lnTo>
                    <a:pt x="1852534" y="0"/>
                  </a:lnTo>
                  <a:lnTo>
                    <a:pt x="18635" y="0"/>
                  </a:lnTo>
                  <a:lnTo>
                    <a:pt x="0" y="0"/>
                  </a:lnTo>
                  <a:lnTo>
                    <a:pt x="544034" y="339301"/>
                  </a:lnTo>
                  <a:lnTo>
                    <a:pt x="564486" y="339301"/>
                  </a:lnTo>
                  <a:lnTo>
                    <a:pt x="23633" y="3239"/>
                  </a:lnTo>
                  <a:lnTo>
                    <a:pt x="1859350" y="3239"/>
                  </a:lnTo>
                  <a:lnTo>
                    <a:pt x="2578366" y="339301"/>
                  </a:lnTo>
                  <a:lnTo>
                    <a:pt x="2598819" y="339301"/>
                  </a:lnTo>
                  <a:lnTo>
                    <a:pt x="187116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AB55F8B7-919C-4BAB-ACF4-D4A3A02C5862}"/>
                </a:ext>
              </a:extLst>
            </p:cNvPr>
            <p:cNvSpPr/>
            <p:nvPr/>
          </p:nvSpPr>
          <p:spPr>
            <a:xfrm>
              <a:off x="-2951233" y="3815345"/>
              <a:ext cx="2930147" cy="417579"/>
            </a:xfrm>
            <a:custGeom>
              <a:avLst/>
              <a:gdLst>
                <a:gd name="connsiteX0" fmla="*/ 2930148 w 2930147"/>
                <a:gd name="connsiteY0" fmla="*/ 0 h 417580"/>
                <a:gd name="connsiteX1" fmla="*/ 916268 w 2930147"/>
                <a:gd name="connsiteY1" fmla="*/ 0 h 417580"/>
                <a:gd name="connsiteX2" fmla="*/ 895815 w 2930147"/>
                <a:gd name="connsiteY2" fmla="*/ 0 h 417580"/>
                <a:gd name="connsiteX3" fmla="*/ 888089 w 2930147"/>
                <a:gd name="connsiteY3" fmla="*/ 3779 h 417580"/>
                <a:gd name="connsiteX4" fmla="*/ 0 w 2930147"/>
                <a:gd name="connsiteY4" fmla="*/ 417580 h 417580"/>
                <a:gd name="connsiteX5" fmla="*/ 9999 w 2930147"/>
                <a:gd name="connsiteY5" fmla="*/ 412991 h 417580"/>
                <a:gd name="connsiteX6" fmla="*/ 32269 w 2930147"/>
                <a:gd name="connsiteY6" fmla="*/ 412991 h 417580"/>
                <a:gd name="connsiteX7" fmla="*/ 908087 w 2930147"/>
                <a:gd name="connsiteY7" fmla="*/ 3779 h 417580"/>
                <a:gd name="connsiteX8" fmla="*/ 2924239 w 2930147"/>
                <a:gd name="connsiteY8" fmla="*/ 3779 h 417580"/>
                <a:gd name="connsiteX9" fmla="*/ 2265672 w 2930147"/>
                <a:gd name="connsiteY9" fmla="*/ 412991 h 417580"/>
                <a:gd name="connsiteX10" fmla="*/ 2930148 w 2930147"/>
                <a:gd name="connsiteY10" fmla="*/ 0 h 41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0147" h="417580">
                  <a:moveTo>
                    <a:pt x="2930148" y="0"/>
                  </a:moveTo>
                  <a:lnTo>
                    <a:pt x="916268" y="0"/>
                  </a:lnTo>
                  <a:lnTo>
                    <a:pt x="895815" y="0"/>
                  </a:lnTo>
                  <a:lnTo>
                    <a:pt x="888089" y="3779"/>
                  </a:lnTo>
                  <a:lnTo>
                    <a:pt x="0" y="417580"/>
                  </a:lnTo>
                  <a:lnTo>
                    <a:pt x="9999" y="412991"/>
                  </a:lnTo>
                  <a:lnTo>
                    <a:pt x="32269" y="412991"/>
                  </a:lnTo>
                  <a:lnTo>
                    <a:pt x="908087" y="3779"/>
                  </a:lnTo>
                  <a:lnTo>
                    <a:pt x="2924239" y="3779"/>
                  </a:lnTo>
                  <a:lnTo>
                    <a:pt x="2265672" y="412991"/>
                  </a:lnTo>
                  <a:lnTo>
                    <a:pt x="293014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5A9C0402-3A55-4DDB-8F4C-9591C23FCAD9}"/>
                </a:ext>
              </a:extLst>
            </p:cNvPr>
            <p:cNvSpPr/>
            <p:nvPr/>
          </p:nvSpPr>
          <p:spPr>
            <a:xfrm>
              <a:off x="-685562" y="3815345"/>
              <a:ext cx="2698809" cy="412990"/>
            </a:xfrm>
            <a:custGeom>
              <a:avLst/>
              <a:gdLst>
                <a:gd name="connsiteX0" fmla="*/ 2698809 w 2698809"/>
                <a:gd name="connsiteY0" fmla="*/ 0 h 412991"/>
                <a:gd name="connsiteX1" fmla="*/ 685383 w 2698809"/>
                <a:gd name="connsiteY1" fmla="*/ 0 h 412991"/>
                <a:gd name="connsiteX2" fmla="*/ 664476 w 2698809"/>
                <a:gd name="connsiteY2" fmla="*/ 0 h 412991"/>
                <a:gd name="connsiteX3" fmla="*/ 0 w 2698809"/>
                <a:gd name="connsiteY3" fmla="*/ 412991 h 412991"/>
                <a:gd name="connsiteX4" fmla="*/ 22725 w 2698809"/>
                <a:gd name="connsiteY4" fmla="*/ 412991 h 412991"/>
                <a:gd name="connsiteX5" fmla="*/ 679020 w 2698809"/>
                <a:gd name="connsiteY5" fmla="*/ 3779 h 412991"/>
                <a:gd name="connsiteX6" fmla="*/ 2694718 w 2698809"/>
                <a:gd name="connsiteY6" fmla="*/ 3779 h 412991"/>
                <a:gd name="connsiteX7" fmla="*/ 2255219 w 2698809"/>
                <a:gd name="connsiteY7" fmla="*/ 412991 h 412991"/>
                <a:gd name="connsiteX8" fmla="*/ 2698809 w 2698809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98809" h="412991">
                  <a:moveTo>
                    <a:pt x="2698809" y="0"/>
                  </a:moveTo>
                  <a:lnTo>
                    <a:pt x="685383" y="0"/>
                  </a:lnTo>
                  <a:lnTo>
                    <a:pt x="664476" y="0"/>
                  </a:lnTo>
                  <a:lnTo>
                    <a:pt x="0" y="412991"/>
                  </a:lnTo>
                  <a:lnTo>
                    <a:pt x="22725" y="412991"/>
                  </a:lnTo>
                  <a:lnTo>
                    <a:pt x="679020" y="3779"/>
                  </a:lnTo>
                  <a:lnTo>
                    <a:pt x="2694718" y="3779"/>
                  </a:lnTo>
                  <a:lnTo>
                    <a:pt x="2255219" y="412991"/>
                  </a:lnTo>
                  <a:lnTo>
                    <a:pt x="269880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13CEF134-8457-4D3B-9D43-406C0DA968C4}"/>
                </a:ext>
              </a:extLst>
            </p:cNvPr>
            <p:cNvSpPr/>
            <p:nvPr/>
          </p:nvSpPr>
          <p:spPr>
            <a:xfrm>
              <a:off x="1569655" y="3815345"/>
              <a:ext cx="2478376" cy="412990"/>
            </a:xfrm>
            <a:custGeom>
              <a:avLst/>
              <a:gdLst>
                <a:gd name="connsiteX0" fmla="*/ 2478377 w 2478376"/>
                <a:gd name="connsiteY0" fmla="*/ 0 h 412991"/>
                <a:gd name="connsiteX1" fmla="*/ 464497 w 2478376"/>
                <a:gd name="connsiteY1" fmla="*/ 0 h 412991"/>
                <a:gd name="connsiteX2" fmla="*/ 443590 w 2478376"/>
                <a:gd name="connsiteY2" fmla="*/ 0 h 412991"/>
                <a:gd name="connsiteX3" fmla="*/ 0 w 2478376"/>
                <a:gd name="connsiteY3" fmla="*/ 412991 h 412991"/>
                <a:gd name="connsiteX4" fmla="*/ 23179 w 2478376"/>
                <a:gd name="connsiteY4" fmla="*/ 412991 h 412991"/>
                <a:gd name="connsiteX5" fmla="*/ 460407 w 2478376"/>
                <a:gd name="connsiteY5" fmla="*/ 3779 h 412991"/>
                <a:gd name="connsiteX6" fmla="*/ 2476105 w 2478376"/>
                <a:gd name="connsiteY6" fmla="*/ 3779 h 412991"/>
                <a:gd name="connsiteX7" fmla="*/ 2256127 w 2478376"/>
                <a:gd name="connsiteY7" fmla="*/ 412991 h 412991"/>
                <a:gd name="connsiteX8" fmla="*/ 2478377 w 2478376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376" h="412991">
                  <a:moveTo>
                    <a:pt x="2478377" y="0"/>
                  </a:moveTo>
                  <a:lnTo>
                    <a:pt x="464497" y="0"/>
                  </a:lnTo>
                  <a:lnTo>
                    <a:pt x="443590" y="0"/>
                  </a:lnTo>
                  <a:lnTo>
                    <a:pt x="0" y="412991"/>
                  </a:lnTo>
                  <a:lnTo>
                    <a:pt x="23179" y="412991"/>
                  </a:lnTo>
                  <a:lnTo>
                    <a:pt x="460407" y="3779"/>
                  </a:lnTo>
                  <a:lnTo>
                    <a:pt x="2476105" y="3779"/>
                  </a:lnTo>
                  <a:lnTo>
                    <a:pt x="2256127" y="412991"/>
                  </a:lnTo>
                  <a:lnTo>
                    <a:pt x="247837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CF1BE96E-FD48-4999-A37A-EE9E0C2C043C}"/>
                </a:ext>
              </a:extLst>
            </p:cNvPr>
            <p:cNvSpPr/>
            <p:nvPr/>
          </p:nvSpPr>
          <p:spPr>
            <a:xfrm>
              <a:off x="3825782" y="3815345"/>
              <a:ext cx="2256583" cy="412990"/>
            </a:xfrm>
            <a:custGeom>
              <a:avLst/>
              <a:gdLst>
                <a:gd name="connsiteX0" fmla="*/ 2256583 w 2256583"/>
                <a:gd name="connsiteY0" fmla="*/ 0 h 412991"/>
                <a:gd name="connsiteX1" fmla="*/ 242248 w 2256583"/>
                <a:gd name="connsiteY1" fmla="*/ 0 h 412991"/>
                <a:gd name="connsiteX2" fmla="*/ 222250 w 2256583"/>
                <a:gd name="connsiteY2" fmla="*/ 0 h 412991"/>
                <a:gd name="connsiteX3" fmla="*/ 0 w 2256583"/>
                <a:gd name="connsiteY3" fmla="*/ 412991 h 412991"/>
                <a:gd name="connsiteX4" fmla="*/ 22271 w 2256583"/>
                <a:gd name="connsiteY4" fmla="*/ 412991 h 412991"/>
                <a:gd name="connsiteX5" fmla="*/ 240430 w 2256583"/>
                <a:gd name="connsiteY5" fmla="*/ 3779 h 412991"/>
                <a:gd name="connsiteX6" fmla="*/ 2256583 w 2256583"/>
                <a:gd name="connsiteY6" fmla="*/ 3779 h 412991"/>
                <a:gd name="connsiteX7" fmla="*/ 2255220 w 2256583"/>
                <a:gd name="connsiteY7" fmla="*/ 412991 h 412991"/>
                <a:gd name="connsiteX8" fmla="*/ 2256583 w 2256583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6583" h="412991">
                  <a:moveTo>
                    <a:pt x="2256583" y="0"/>
                  </a:moveTo>
                  <a:lnTo>
                    <a:pt x="242248" y="0"/>
                  </a:lnTo>
                  <a:lnTo>
                    <a:pt x="222250" y="0"/>
                  </a:lnTo>
                  <a:lnTo>
                    <a:pt x="0" y="412991"/>
                  </a:lnTo>
                  <a:lnTo>
                    <a:pt x="22271" y="412991"/>
                  </a:lnTo>
                  <a:lnTo>
                    <a:pt x="240430" y="3779"/>
                  </a:lnTo>
                  <a:lnTo>
                    <a:pt x="2256583" y="3779"/>
                  </a:lnTo>
                  <a:lnTo>
                    <a:pt x="2255220" y="412991"/>
                  </a:lnTo>
                  <a:lnTo>
                    <a:pt x="225658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6F78477D-0F30-4C0C-89D3-F34138B3642D}"/>
                </a:ext>
              </a:extLst>
            </p:cNvPr>
            <p:cNvSpPr/>
            <p:nvPr/>
          </p:nvSpPr>
          <p:spPr>
            <a:xfrm>
              <a:off x="6081003" y="3815345"/>
              <a:ext cx="2255670" cy="412990"/>
            </a:xfrm>
            <a:custGeom>
              <a:avLst/>
              <a:gdLst>
                <a:gd name="connsiteX0" fmla="*/ 2035695 w 2255671"/>
                <a:gd name="connsiteY0" fmla="*/ 0 h 412991"/>
                <a:gd name="connsiteX1" fmla="*/ 21815 w 2255671"/>
                <a:gd name="connsiteY1" fmla="*/ 0 h 412991"/>
                <a:gd name="connsiteX2" fmla="*/ 1363 w 2255671"/>
                <a:gd name="connsiteY2" fmla="*/ 0 h 412991"/>
                <a:gd name="connsiteX3" fmla="*/ 0 w 2255671"/>
                <a:gd name="connsiteY3" fmla="*/ 412991 h 412991"/>
                <a:gd name="connsiteX4" fmla="*/ 23178 w 2255671"/>
                <a:gd name="connsiteY4" fmla="*/ 412991 h 412991"/>
                <a:gd name="connsiteX5" fmla="*/ 21815 w 2255671"/>
                <a:gd name="connsiteY5" fmla="*/ 3779 h 412991"/>
                <a:gd name="connsiteX6" fmla="*/ 2037513 w 2255671"/>
                <a:gd name="connsiteY6" fmla="*/ 3779 h 412991"/>
                <a:gd name="connsiteX7" fmla="*/ 2255672 w 2255671"/>
                <a:gd name="connsiteY7" fmla="*/ 412991 h 412991"/>
                <a:gd name="connsiteX8" fmla="*/ 2035695 w 2255671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5671" h="412991">
                  <a:moveTo>
                    <a:pt x="2035695" y="0"/>
                  </a:moveTo>
                  <a:lnTo>
                    <a:pt x="21815" y="0"/>
                  </a:lnTo>
                  <a:lnTo>
                    <a:pt x="1363" y="0"/>
                  </a:lnTo>
                  <a:lnTo>
                    <a:pt x="0" y="412991"/>
                  </a:lnTo>
                  <a:lnTo>
                    <a:pt x="23178" y="412991"/>
                  </a:lnTo>
                  <a:lnTo>
                    <a:pt x="21815" y="3779"/>
                  </a:lnTo>
                  <a:lnTo>
                    <a:pt x="2037513" y="3779"/>
                  </a:lnTo>
                  <a:lnTo>
                    <a:pt x="2255672" y="412991"/>
                  </a:lnTo>
                  <a:lnTo>
                    <a:pt x="203569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DE305319-B139-4623-B568-F92C3FA1561A}"/>
                </a:ext>
              </a:extLst>
            </p:cNvPr>
            <p:cNvSpPr/>
            <p:nvPr/>
          </p:nvSpPr>
          <p:spPr>
            <a:xfrm>
              <a:off x="8116698" y="3815345"/>
              <a:ext cx="2475648" cy="412990"/>
            </a:xfrm>
            <a:custGeom>
              <a:avLst/>
              <a:gdLst>
                <a:gd name="connsiteX0" fmla="*/ 2033878 w 2475649"/>
                <a:gd name="connsiteY0" fmla="*/ 0 h 412991"/>
                <a:gd name="connsiteX1" fmla="*/ 20453 w 2475649"/>
                <a:gd name="connsiteY1" fmla="*/ 0 h 412991"/>
                <a:gd name="connsiteX2" fmla="*/ 0 w 2475649"/>
                <a:gd name="connsiteY2" fmla="*/ 0 h 412991"/>
                <a:gd name="connsiteX3" fmla="*/ 219977 w 2475649"/>
                <a:gd name="connsiteY3" fmla="*/ 412991 h 412991"/>
                <a:gd name="connsiteX4" fmla="*/ 242702 w 2475649"/>
                <a:gd name="connsiteY4" fmla="*/ 412991 h 412991"/>
                <a:gd name="connsiteX5" fmla="*/ 22271 w 2475649"/>
                <a:gd name="connsiteY5" fmla="*/ 3779 h 412991"/>
                <a:gd name="connsiteX6" fmla="*/ 2037968 w 2475649"/>
                <a:gd name="connsiteY6" fmla="*/ 3779 h 412991"/>
                <a:gd name="connsiteX7" fmla="*/ 2475650 w 2475649"/>
                <a:gd name="connsiteY7" fmla="*/ 412991 h 412991"/>
                <a:gd name="connsiteX8" fmla="*/ 2033878 w 2475649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5649" h="412991">
                  <a:moveTo>
                    <a:pt x="2033878" y="0"/>
                  </a:moveTo>
                  <a:lnTo>
                    <a:pt x="20453" y="0"/>
                  </a:lnTo>
                  <a:lnTo>
                    <a:pt x="0" y="0"/>
                  </a:lnTo>
                  <a:lnTo>
                    <a:pt x="219977" y="412991"/>
                  </a:lnTo>
                  <a:lnTo>
                    <a:pt x="242702" y="412991"/>
                  </a:lnTo>
                  <a:lnTo>
                    <a:pt x="22271" y="3779"/>
                  </a:lnTo>
                  <a:lnTo>
                    <a:pt x="2037968" y="3779"/>
                  </a:lnTo>
                  <a:lnTo>
                    <a:pt x="2475650" y="412991"/>
                  </a:lnTo>
                  <a:lnTo>
                    <a:pt x="203387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588509C6-FFB9-4EDA-8ECA-D772FD7B3821}"/>
                </a:ext>
              </a:extLst>
            </p:cNvPr>
            <p:cNvSpPr/>
            <p:nvPr/>
          </p:nvSpPr>
          <p:spPr>
            <a:xfrm>
              <a:off x="10150575" y="3815345"/>
              <a:ext cx="2697445" cy="412990"/>
            </a:xfrm>
            <a:custGeom>
              <a:avLst/>
              <a:gdLst>
                <a:gd name="connsiteX0" fmla="*/ 2034788 w 2697445"/>
                <a:gd name="connsiteY0" fmla="*/ 0 h 412991"/>
                <a:gd name="connsiteX1" fmla="*/ 20908 w 2697445"/>
                <a:gd name="connsiteY1" fmla="*/ 0 h 412991"/>
                <a:gd name="connsiteX2" fmla="*/ 0 w 2697445"/>
                <a:gd name="connsiteY2" fmla="*/ 0 h 412991"/>
                <a:gd name="connsiteX3" fmla="*/ 441772 w 2697445"/>
                <a:gd name="connsiteY3" fmla="*/ 412991 h 412991"/>
                <a:gd name="connsiteX4" fmla="*/ 464497 w 2697445"/>
                <a:gd name="connsiteY4" fmla="*/ 412991 h 412991"/>
                <a:gd name="connsiteX5" fmla="*/ 24998 w 2697445"/>
                <a:gd name="connsiteY5" fmla="*/ 3779 h 412991"/>
                <a:gd name="connsiteX6" fmla="*/ 2040695 w 2697445"/>
                <a:gd name="connsiteY6" fmla="*/ 3779 h 412991"/>
                <a:gd name="connsiteX7" fmla="*/ 2697445 w 2697445"/>
                <a:gd name="connsiteY7" fmla="*/ 412991 h 412991"/>
                <a:gd name="connsiteX8" fmla="*/ 2034788 w 2697445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97445" h="412991">
                  <a:moveTo>
                    <a:pt x="2034788" y="0"/>
                  </a:moveTo>
                  <a:lnTo>
                    <a:pt x="20908" y="0"/>
                  </a:lnTo>
                  <a:lnTo>
                    <a:pt x="0" y="0"/>
                  </a:lnTo>
                  <a:lnTo>
                    <a:pt x="441772" y="412991"/>
                  </a:lnTo>
                  <a:lnTo>
                    <a:pt x="464497" y="412991"/>
                  </a:lnTo>
                  <a:lnTo>
                    <a:pt x="24998" y="3779"/>
                  </a:lnTo>
                  <a:lnTo>
                    <a:pt x="2040695" y="3779"/>
                  </a:lnTo>
                  <a:lnTo>
                    <a:pt x="2697445" y="412991"/>
                  </a:lnTo>
                  <a:lnTo>
                    <a:pt x="203478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F5E54EA4-9CE3-43AE-B991-13A3F0FE39E1}"/>
                </a:ext>
              </a:extLst>
            </p:cNvPr>
            <p:cNvSpPr/>
            <p:nvPr/>
          </p:nvSpPr>
          <p:spPr>
            <a:xfrm>
              <a:off x="12185363" y="3815345"/>
              <a:ext cx="2940600" cy="412990"/>
            </a:xfrm>
            <a:custGeom>
              <a:avLst/>
              <a:gdLst>
                <a:gd name="connsiteX0" fmla="*/ 2054785 w 2940600"/>
                <a:gd name="connsiteY0" fmla="*/ 0 h 412991"/>
                <a:gd name="connsiteX1" fmla="*/ 2034332 w 2940600"/>
                <a:gd name="connsiteY1" fmla="*/ 0 h 412991"/>
                <a:gd name="connsiteX2" fmla="*/ 20452 w 2940600"/>
                <a:gd name="connsiteY2" fmla="*/ 0 h 412991"/>
                <a:gd name="connsiteX3" fmla="*/ 0 w 2940600"/>
                <a:gd name="connsiteY3" fmla="*/ 0 h 412991"/>
                <a:gd name="connsiteX4" fmla="*/ 662657 w 2940600"/>
                <a:gd name="connsiteY4" fmla="*/ 412991 h 412991"/>
                <a:gd name="connsiteX5" fmla="*/ 684927 w 2940600"/>
                <a:gd name="connsiteY5" fmla="*/ 412991 h 412991"/>
                <a:gd name="connsiteX6" fmla="*/ 26360 w 2940600"/>
                <a:gd name="connsiteY6" fmla="*/ 3779 h 412991"/>
                <a:gd name="connsiteX7" fmla="*/ 2042512 w 2940600"/>
                <a:gd name="connsiteY7" fmla="*/ 3779 h 412991"/>
                <a:gd name="connsiteX8" fmla="*/ 2918331 w 2940600"/>
                <a:gd name="connsiteY8" fmla="*/ 412991 h 412991"/>
                <a:gd name="connsiteX9" fmla="*/ 2940601 w 2940600"/>
                <a:gd name="connsiteY9" fmla="*/ 412991 h 412991"/>
                <a:gd name="connsiteX10" fmla="*/ 2054785 w 2940600"/>
                <a:gd name="connsiteY10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0600" h="412991">
                  <a:moveTo>
                    <a:pt x="2054785" y="0"/>
                  </a:moveTo>
                  <a:lnTo>
                    <a:pt x="2034332" y="0"/>
                  </a:lnTo>
                  <a:lnTo>
                    <a:pt x="20452" y="0"/>
                  </a:lnTo>
                  <a:lnTo>
                    <a:pt x="0" y="0"/>
                  </a:lnTo>
                  <a:lnTo>
                    <a:pt x="662657" y="412991"/>
                  </a:lnTo>
                  <a:lnTo>
                    <a:pt x="684927" y="412991"/>
                  </a:lnTo>
                  <a:lnTo>
                    <a:pt x="26360" y="3779"/>
                  </a:lnTo>
                  <a:lnTo>
                    <a:pt x="2042512" y="3779"/>
                  </a:lnTo>
                  <a:lnTo>
                    <a:pt x="2918331" y="412991"/>
                  </a:lnTo>
                  <a:lnTo>
                    <a:pt x="2940601" y="412991"/>
                  </a:lnTo>
                  <a:lnTo>
                    <a:pt x="205478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3B05948A-6433-455E-A53C-D5EB737B11DA}"/>
                </a:ext>
              </a:extLst>
            </p:cNvPr>
            <p:cNvSpPr/>
            <p:nvPr/>
          </p:nvSpPr>
          <p:spPr>
            <a:xfrm>
              <a:off x="-4055663" y="4228337"/>
              <a:ext cx="3370101" cy="519613"/>
            </a:xfrm>
            <a:custGeom>
              <a:avLst/>
              <a:gdLst>
                <a:gd name="connsiteX0" fmla="*/ 3370102 w 3370101"/>
                <a:gd name="connsiteY0" fmla="*/ 0 h 519613"/>
                <a:gd name="connsiteX1" fmla="*/ 1136699 w 3370101"/>
                <a:gd name="connsiteY1" fmla="*/ 0 h 519613"/>
                <a:gd name="connsiteX2" fmla="*/ 1114429 w 3370101"/>
                <a:gd name="connsiteY2" fmla="*/ 0 h 519613"/>
                <a:gd name="connsiteX3" fmla="*/ 1104430 w 3370101"/>
                <a:gd name="connsiteY3" fmla="*/ 4589 h 519613"/>
                <a:gd name="connsiteX4" fmla="*/ 0 w 3370101"/>
                <a:gd name="connsiteY4" fmla="*/ 519613 h 519613"/>
                <a:gd name="connsiteX5" fmla="*/ 12272 w 3370101"/>
                <a:gd name="connsiteY5" fmla="*/ 513675 h 519613"/>
                <a:gd name="connsiteX6" fmla="*/ 37723 w 3370101"/>
                <a:gd name="connsiteY6" fmla="*/ 513675 h 519613"/>
                <a:gd name="connsiteX7" fmla="*/ 1127155 w 3370101"/>
                <a:gd name="connsiteY7" fmla="*/ 4589 h 519613"/>
                <a:gd name="connsiteX8" fmla="*/ 3362375 w 3370101"/>
                <a:gd name="connsiteY8" fmla="*/ 4589 h 519613"/>
                <a:gd name="connsiteX9" fmla="*/ 2542916 w 3370101"/>
                <a:gd name="connsiteY9" fmla="*/ 513675 h 519613"/>
                <a:gd name="connsiteX10" fmla="*/ 3370102 w 3370101"/>
                <a:gd name="connsiteY10" fmla="*/ 0 h 519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70101" h="519613">
                  <a:moveTo>
                    <a:pt x="3370102" y="0"/>
                  </a:moveTo>
                  <a:lnTo>
                    <a:pt x="1136699" y="0"/>
                  </a:lnTo>
                  <a:lnTo>
                    <a:pt x="1114429" y="0"/>
                  </a:lnTo>
                  <a:lnTo>
                    <a:pt x="1104430" y="4589"/>
                  </a:lnTo>
                  <a:lnTo>
                    <a:pt x="0" y="519613"/>
                  </a:lnTo>
                  <a:lnTo>
                    <a:pt x="12272" y="513675"/>
                  </a:lnTo>
                  <a:lnTo>
                    <a:pt x="37723" y="513675"/>
                  </a:lnTo>
                  <a:lnTo>
                    <a:pt x="1127155" y="4589"/>
                  </a:lnTo>
                  <a:lnTo>
                    <a:pt x="3362375" y="4589"/>
                  </a:lnTo>
                  <a:lnTo>
                    <a:pt x="2542916" y="513675"/>
                  </a:lnTo>
                  <a:lnTo>
                    <a:pt x="337010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B6B37F8E-B4D4-4CB3-8775-A2394618440B}"/>
                </a:ext>
              </a:extLst>
            </p:cNvPr>
            <p:cNvSpPr/>
            <p:nvPr/>
          </p:nvSpPr>
          <p:spPr>
            <a:xfrm>
              <a:off x="-1512748" y="4228337"/>
              <a:ext cx="3082404" cy="513675"/>
            </a:xfrm>
            <a:custGeom>
              <a:avLst/>
              <a:gdLst>
                <a:gd name="connsiteX0" fmla="*/ 3082405 w 3082404"/>
                <a:gd name="connsiteY0" fmla="*/ 0 h 513674"/>
                <a:gd name="connsiteX1" fmla="*/ 849911 w 3082404"/>
                <a:gd name="connsiteY1" fmla="*/ 0 h 513674"/>
                <a:gd name="connsiteX2" fmla="*/ 827186 w 3082404"/>
                <a:gd name="connsiteY2" fmla="*/ 0 h 513674"/>
                <a:gd name="connsiteX3" fmla="*/ 0 w 3082404"/>
                <a:gd name="connsiteY3" fmla="*/ 513675 h 513674"/>
                <a:gd name="connsiteX4" fmla="*/ 25907 w 3082404"/>
                <a:gd name="connsiteY4" fmla="*/ 513675 h 513674"/>
                <a:gd name="connsiteX5" fmla="*/ 842639 w 3082404"/>
                <a:gd name="connsiteY5" fmla="*/ 4589 h 513674"/>
                <a:gd name="connsiteX6" fmla="*/ 3077406 w 3082404"/>
                <a:gd name="connsiteY6" fmla="*/ 4589 h 513674"/>
                <a:gd name="connsiteX7" fmla="*/ 2530645 w 3082404"/>
                <a:gd name="connsiteY7" fmla="*/ 513675 h 513674"/>
                <a:gd name="connsiteX8" fmla="*/ 3082405 w 3082404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2404" h="513674">
                  <a:moveTo>
                    <a:pt x="3082405" y="0"/>
                  </a:moveTo>
                  <a:lnTo>
                    <a:pt x="849911" y="0"/>
                  </a:lnTo>
                  <a:lnTo>
                    <a:pt x="827186" y="0"/>
                  </a:lnTo>
                  <a:lnTo>
                    <a:pt x="0" y="513675"/>
                  </a:lnTo>
                  <a:lnTo>
                    <a:pt x="25907" y="513675"/>
                  </a:lnTo>
                  <a:lnTo>
                    <a:pt x="842639" y="4589"/>
                  </a:lnTo>
                  <a:lnTo>
                    <a:pt x="3077406" y="4589"/>
                  </a:lnTo>
                  <a:lnTo>
                    <a:pt x="2530645" y="513675"/>
                  </a:lnTo>
                  <a:lnTo>
                    <a:pt x="308240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B1E6CDFB-BB78-46E0-A3BF-64D335D8F0AA}"/>
                </a:ext>
              </a:extLst>
            </p:cNvPr>
            <p:cNvSpPr/>
            <p:nvPr/>
          </p:nvSpPr>
          <p:spPr>
            <a:xfrm>
              <a:off x="1017896" y="4228337"/>
              <a:ext cx="2807886" cy="513675"/>
            </a:xfrm>
            <a:custGeom>
              <a:avLst/>
              <a:gdLst>
                <a:gd name="connsiteX0" fmla="*/ 2807887 w 2807887"/>
                <a:gd name="connsiteY0" fmla="*/ 0 h 513674"/>
                <a:gd name="connsiteX1" fmla="*/ 574940 w 2807887"/>
                <a:gd name="connsiteY1" fmla="*/ 0 h 513674"/>
                <a:gd name="connsiteX2" fmla="*/ 551760 w 2807887"/>
                <a:gd name="connsiteY2" fmla="*/ 0 h 513674"/>
                <a:gd name="connsiteX3" fmla="*/ 0 w 2807887"/>
                <a:gd name="connsiteY3" fmla="*/ 513675 h 513674"/>
                <a:gd name="connsiteX4" fmla="*/ 25906 w 2807887"/>
                <a:gd name="connsiteY4" fmla="*/ 513675 h 513674"/>
                <a:gd name="connsiteX5" fmla="*/ 569940 w 2807887"/>
                <a:gd name="connsiteY5" fmla="*/ 4589 h 513674"/>
                <a:gd name="connsiteX6" fmla="*/ 2805160 w 2807887"/>
                <a:gd name="connsiteY6" fmla="*/ 4589 h 513674"/>
                <a:gd name="connsiteX7" fmla="*/ 2531098 w 2807887"/>
                <a:gd name="connsiteY7" fmla="*/ 513675 h 513674"/>
                <a:gd name="connsiteX8" fmla="*/ 2807887 w 2807887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7887" h="513674">
                  <a:moveTo>
                    <a:pt x="2807887" y="0"/>
                  </a:moveTo>
                  <a:lnTo>
                    <a:pt x="574940" y="0"/>
                  </a:lnTo>
                  <a:lnTo>
                    <a:pt x="551760" y="0"/>
                  </a:lnTo>
                  <a:lnTo>
                    <a:pt x="0" y="513675"/>
                  </a:lnTo>
                  <a:lnTo>
                    <a:pt x="25906" y="513675"/>
                  </a:lnTo>
                  <a:lnTo>
                    <a:pt x="569940" y="4589"/>
                  </a:lnTo>
                  <a:lnTo>
                    <a:pt x="2805160" y="4589"/>
                  </a:lnTo>
                  <a:lnTo>
                    <a:pt x="2531098" y="513675"/>
                  </a:lnTo>
                  <a:lnTo>
                    <a:pt x="280788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8AE6CDCE-51E5-4728-92D5-93819BDAFE2C}"/>
                </a:ext>
              </a:extLst>
            </p:cNvPr>
            <p:cNvSpPr/>
            <p:nvPr/>
          </p:nvSpPr>
          <p:spPr>
            <a:xfrm>
              <a:off x="3548994" y="4228337"/>
              <a:ext cx="2532008" cy="513675"/>
            </a:xfrm>
            <a:custGeom>
              <a:avLst/>
              <a:gdLst>
                <a:gd name="connsiteX0" fmla="*/ 2532009 w 2532008"/>
                <a:gd name="connsiteY0" fmla="*/ 0 h 513674"/>
                <a:gd name="connsiteX1" fmla="*/ 299060 w 2532008"/>
                <a:gd name="connsiteY1" fmla="*/ 0 h 513674"/>
                <a:gd name="connsiteX2" fmla="*/ 276789 w 2532008"/>
                <a:gd name="connsiteY2" fmla="*/ 0 h 513674"/>
                <a:gd name="connsiteX3" fmla="*/ 0 w 2532008"/>
                <a:gd name="connsiteY3" fmla="*/ 513675 h 513674"/>
                <a:gd name="connsiteX4" fmla="*/ 25452 w 2532008"/>
                <a:gd name="connsiteY4" fmla="*/ 513675 h 513674"/>
                <a:gd name="connsiteX5" fmla="*/ 296787 w 2532008"/>
                <a:gd name="connsiteY5" fmla="*/ 4589 h 513674"/>
                <a:gd name="connsiteX6" fmla="*/ 2532009 w 2532008"/>
                <a:gd name="connsiteY6" fmla="*/ 4589 h 513674"/>
                <a:gd name="connsiteX7" fmla="*/ 2530645 w 2532008"/>
                <a:gd name="connsiteY7" fmla="*/ 513675 h 513674"/>
                <a:gd name="connsiteX8" fmla="*/ 2532009 w 2532008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2008" h="513674">
                  <a:moveTo>
                    <a:pt x="2532009" y="0"/>
                  </a:moveTo>
                  <a:lnTo>
                    <a:pt x="299060" y="0"/>
                  </a:lnTo>
                  <a:lnTo>
                    <a:pt x="276789" y="0"/>
                  </a:lnTo>
                  <a:lnTo>
                    <a:pt x="0" y="513675"/>
                  </a:lnTo>
                  <a:lnTo>
                    <a:pt x="25452" y="513675"/>
                  </a:lnTo>
                  <a:lnTo>
                    <a:pt x="296787" y="4589"/>
                  </a:lnTo>
                  <a:lnTo>
                    <a:pt x="2532009" y="4589"/>
                  </a:lnTo>
                  <a:lnTo>
                    <a:pt x="2530645" y="513675"/>
                  </a:lnTo>
                  <a:lnTo>
                    <a:pt x="253200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4E40DF70-8C8E-4943-A82F-514DDD9D6796}"/>
                </a:ext>
              </a:extLst>
            </p:cNvPr>
            <p:cNvSpPr/>
            <p:nvPr/>
          </p:nvSpPr>
          <p:spPr>
            <a:xfrm>
              <a:off x="6079639" y="4228337"/>
              <a:ext cx="2530642" cy="513675"/>
            </a:xfrm>
            <a:custGeom>
              <a:avLst/>
              <a:gdLst>
                <a:gd name="connsiteX0" fmla="*/ 2257035 w 2530643"/>
                <a:gd name="connsiteY0" fmla="*/ 0 h 513674"/>
                <a:gd name="connsiteX1" fmla="*/ 24542 w 2530643"/>
                <a:gd name="connsiteY1" fmla="*/ 0 h 513674"/>
                <a:gd name="connsiteX2" fmla="*/ 1363 w 2530643"/>
                <a:gd name="connsiteY2" fmla="*/ 0 h 513674"/>
                <a:gd name="connsiteX3" fmla="*/ 0 w 2530643"/>
                <a:gd name="connsiteY3" fmla="*/ 513675 h 513674"/>
                <a:gd name="connsiteX4" fmla="*/ 25905 w 2530643"/>
                <a:gd name="connsiteY4" fmla="*/ 513675 h 513674"/>
                <a:gd name="connsiteX5" fmla="*/ 24542 w 2530643"/>
                <a:gd name="connsiteY5" fmla="*/ 4589 h 513674"/>
                <a:gd name="connsiteX6" fmla="*/ 2259309 w 2530643"/>
                <a:gd name="connsiteY6" fmla="*/ 4589 h 513674"/>
                <a:gd name="connsiteX7" fmla="*/ 2530644 w 2530643"/>
                <a:gd name="connsiteY7" fmla="*/ 513675 h 513674"/>
                <a:gd name="connsiteX8" fmla="*/ 2257035 w 2530643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0643" h="513674">
                  <a:moveTo>
                    <a:pt x="2257035" y="0"/>
                  </a:moveTo>
                  <a:lnTo>
                    <a:pt x="24542" y="0"/>
                  </a:lnTo>
                  <a:lnTo>
                    <a:pt x="1363" y="0"/>
                  </a:lnTo>
                  <a:lnTo>
                    <a:pt x="0" y="513675"/>
                  </a:lnTo>
                  <a:lnTo>
                    <a:pt x="25905" y="513675"/>
                  </a:lnTo>
                  <a:lnTo>
                    <a:pt x="24542" y="4589"/>
                  </a:lnTo>
                  <a:lnTo>
                    <a:pt x="2259309" y="4589"/>
                  </a:lnTo>
                  <a:lnTo>
                    <a:pt x="2530644" y="513675"/>
                  </a:lnTo>
                  <a:lnTo>
                    <a:pt x="225703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8770A41-CA09-4304-8D47-CF7889DFF209}"/>
                </a:ext>
              </a:extLst>
            </p:cNvPr>
            <p:cNvSpPr/>
            <p:nvPr/>
          </p:nvSpPr>
          <p:spPr>
            <a:xfrm>
              <a:off x="8336673" y="4228337"/>
              <a:ext cx="2804252" cy="513675"/>
            </a:xfrm>
            <a:custGeom>
              <a:avLst/>
              <a:gdLst>
                <a:gd name="connsiteX0" fmla="*/ 2255673 w 2804252"/>
                <a:gd name="connsiteY0" fmla="*/ 0 h 513674"/>
                <a:gd name="connsiteX1" fmla="*/ 22725 w 2804252"/>
                <a:gd name="connsiteY1" fmla="*/ 0 h 513674"/>
                <a:gd name="connsiteX2" fmla="*/ 0 w 2804252"/>
                <a:gd name="connsiteY2" fmla="*/ 0 h 513674"/>
                <a:gd name="connsiteX3" fmla="*/ 273609 w 2804252"/>
                <a:gd name="connsiteY3" fmla="*/ 513675 h 513674"/>
                <a:gd name="connsiteX4" fmla="*/ 299515 w 2804252"/>
                <a:gd name="connsiteY4" fmla="*/ 513675 h 513674"/>
                <a:gd name="connsiteX5" fmla="*/ 25452 w 2804252"/>
                <a:gd name="connsiteY5" fmla="*/ 4589 h 513674"/>
                <a:gd name="connsiteX6" fmla="*/ 2260219 w 2804252"/>
                <a:gd name="connsiteY6" fmla="*/ 4589 h 513674"/>
                <a:gd name="connsiteX7" fmla="*/ 2804253 w 2804252"/>
                <a:gd name="connsiteY7" fmla="*/ 513675 h 513674"/>
                <a:gd name="connsiteX8" fmla="*/ 2255673 w 2804252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4252" h="513674">
                  <a:moveTo>
                    <a:pt x="2255673" y="0"/>
                  </a:moveTo>
                  <a:lnTo>
                    <a:pt x="22725" y="0"/>
                  </a:lnTo>
                  <a:lnTo>
                    <a:pt x="0" y="0"/>
                  </a:lnTo>
                  <a:lnTo>
                    <a:pt x="273609" y="513675"/>
                  </a:lnTo>
                  <a:lnTo>
                    <a:pt x="299515" y="513675"/>
                  </a:lnTo>
                  <a:lnTo>
                    <a:pt x="25452" y="4589"/>
                  </a:lnTo>
                  <a:lnTo>
                    <a:pt x="2260219" y="4589"/>
                  </a:lnTo>
                  <a:lnTo>
                    <a:pt x="2804253" y="513675"/>
                  </a:lnTo>
                  <a:lnTo>
                    <a:pt x="225567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44576067-AAFD-4B1E-9D3F-4B57B46C58C0}"/>
                </a:ext>
              </a:extLst>
            </p:cNvPr>
            <p:cNvSpPr/>
            <p:nvPr/>
          </p:nvSpPr>
          <p:spPr>
            <a:xfrm>
              <a:off x="10592347" y="4228337"/>
              <a:ext cx="3079678" cy="513675"/>
            </a:xfrm>
            <a:custGeom>
              <a:avLst/>
              <a:gdLst>
                <a:gd name="connsiteX0" fmla="*/ 2255673 w 3079678"/>
                <a:gd name="connsiteY0" fmla="*/ 0 h 513674"/>
                <a:gd name="connsiteX1" fmla="*/ 22725 w 3079678"/>
                <a:gd name="connsiteY1" fmla="*/ 0 h 513674"/>
                <a:gd name="connsiteX2" fmla="*/ 0 w 3079678"/>
                <a:gd name="connsiteY2" fmla="*/ 0 h 513674"/>
                <a:gd name="connsiteX3" fmla="*/ 548579 w 3079678"/>
                <a:gd name="connsiteY3" fmla="*/ 513675 h 513674"/>
                <a:gd name="connsiteX4" fmla="*/ 574486 w 3079678"/>
                <a:gd name="connsiteY4" fmla="*/ 513675 h 513674"/>
                <a:gd name="connsiteX5" fmla="*/ 27725 w 3079678"/>
                <a:gd name="connsiteY5" fmla="*/ 4589 h 513674"/>
                <a:gd name="connsiteX6" fmla="*/ 2262945 w 3079678"/>
                <a:gd name="connsiteY6" fmla="*/ 4589 h 513674"/>
                <a:gd name="connsiteX7" fmla="*/ 3079678 w 3079678"/>
                <a:gd name="connsiteY7" fmla="*/ 513675 h 513674"/>
                <a:gd name="connsiteX8" fmla="*/ 2255673 w 3079678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79678" h="513674">
                  <a:moveTo>
                    <a:pt x="2255673" y="0"/>
                  </a:moveTo>
                  <a:lnTo>
                    <a:pt x="22725" y="0"/>
                  </a:lnTo>
                  <a:lnTo>
                    <a:pt x="0" y="0"/>
                  </a:lnTo>
                  <a:lnTo>
                    <a:pt x="548579" y="513675"/>
                  </a:lnTo>
                  <a:lnTo>
                    <a:pt x="574486" y="513675"/>
                  </a:lnTo>
                  <a:lnTo>
                    <a:pt x="27725" y="4589"/>
                  </a:lnTo>
                  <a:lnTo>
                    <a:pt x="2262945" y="4589"/>
                  </a:lnTo>
                  <a:lnTo>
                    <a:pt x="3079678" y="513675"/>
                  </a:lnTo>
                  <a:lnTo>
                    <a:pt x="225567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6B8F968F-2CFA-4909-B1CF-06E63793ABDC}"/>
                </a:ext>
              </a:extLst>
            </p:cNvPr>
            <p:cNvSpPr/>
            <p:nvPr/>
          </p:nvSpPr>
          <p:spPr>
            <a:xfrm>
              <a:off x="12848020" y="4228337"/>
              <a:ext cx="3380099" cy="513675"/>
            </a:xfrm>
            <a:custGeom>
              <a:avLst/>
              <a:gdLst>
                <a:gd name="connsiteX0" fmla="*/ 2277943 w 3380100"/>
                <a:gd name="connsiteY0" fmla="*/ 0 h 513674"/>
                <a:gd name="connsiteX1" fmla="*/ 2255673 w 3380100"/>
                <a:gd name="connsiteY1" fmla="*/ 0 h 513674"/>
                <a:gd name="connsiteX2" fmla="*/ 22270 w 3380100"/>
                <a:gd name="connsiteY2" fmla="*/ 0 h 513674"/>
                <a:gd name="connsiteX3" fmla="*/ 0 w 3380100"/>
                <a:gd name="connsiteY3" fmla="*/ 0 h 513674"/>
                <a:gd name="connsiteX4" fmla="*/ 824005 w 3380100"/>
                <a:gd name="connsiteY4" fmla="*/ 513675 h 513674"/>
                <a:gd name="connsiteX5" fmla="*/ 849457 w 3380100"/>
                <a:gd name="connsiteY5" fmla="*/ 513675 h 513674"/>
                <a:gd name="connsiteX6" fmla="*/ 29997 w 3380100"/>
                <a:gd name="connsiteY6" fmla="*/ 4589 h 513674"/>
                <a:gd name="connsiteX7" fmla="*/ 2265219 w 3380100"/>
                <a:gd name="connsiteY7" fmla="*/ 4589 h 513674"/>
                <a:gd name="connsiteX8" fmla="*/ 3354649 w 3380100"/>
                <a:gd name="connsiteY8" fmla="*/ 513675 h 513674"/>
                <a:gd name="connsiteX9" fmla="*/ 3380101 w 3380100"/>
                <a:gd name="connsiteY9" fmla="*/ 513675 h 513674"/>
                <a:gd name="connsiteX10" fmla="*/ 2277943 w 3380100"/>
                <a:gd name="connsiteY10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80100" h="513674">
                  <a:moveTo>
                    <a:pt x="2277943" y="0"/>
                  </a:moveTo>
                  <a:lnTo>
                    <a:pt x="2255673" y="0"/>
                  </a:lnTo>
                  <a:lnTo>
                    <a:pt x="22270" y="0"/>
                  </a:lnTo>
                  <a:lnTo>
                    <a:pt x="0" y="0"/>
                  </a:lnTo>
                  <a:lnTo>
                    <a:pt x="824005" y="513675"/>
                  </a:lnTo>
                  <a:lnTo>
                    <a:pt x="849457" y="513675"/>
                  </a:lnTo>
                  <a:lnTo>
                    <a:pt x="29997" y="4589"/>
                  </a:lnTo>
                  <a:lnTo>
                    <a:pt x="2265219" y="4589"/>
                  </a:lnTo>
                  <a:lnTo>
                    <a:pt x="3354649" y="513675"/>
                  </a:lnTo>
                  <a:lnTo>
                    <a:pt x="3380101" y="513675"/>
                  </a:lnTo>
                  <a:lnTo>
                    <a:pt x="227794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033D4B15-E967-41BE-8A5B-85624BD57AC2}"/>
                </a:ext>
              </a:extLst>
            </p:cNvPr>
            <p:cNvSpPr/>
            <p:nvPr/>
          </p:nvSpPr>
          <p:spPr>
            <a:xfrm>
              <a:off x="-5467788" y="4742012"/>
              <a:ext cx="3955040" cy="664296"/>
            </a:xfrm>
            <a:custGeom>
              <a:avLst/>
              <a:gdLst>
                <a:gd name="connsiteX0" fmla="*/ 3955040 w 3955040"/>
                <a:gd name="connsiteY0" fmla="*/ 0 h 664295"/>
                <a:gd name="connsiteX1" fmla="*/ 1449848 w 3955040"/>
                <a:gd name="connsiteY1" fmla="*/ 0 h 664295"/>
                <a:gd name="connsiteX2" fmla="*/ 1424397 w 3955040"/>
                <a:gd name="connsiteY2" fmla="*/ 0 h 664295"/>
                <a:gd name="connsiteX3" fmla="*/ 1412125 w 3955040"/>
                <a:gd name="connsiteY3" fmla="*/ 5938 h 664295"/>
                <a:gd name="connsiteX4" fmla="*/ 0 w 3955040"/>
                <a:gd name="connsiteY4" fmla="*/ 664295 h 664295"/>
                <a:gd name="connsiteX5" fmla="*/ 16362 w 3955040"/>
                <a:gd name="connsiteY5" fmla="*/ 656737 h 664295"/>
                <a:gd name="connsiteX6" fmla="*/ 44995 w 3955040"/>
                <a:gd name="connsiteY6" fmla="*/ 656737 h 664295"/>
                <a:gd name="connsiteX7" fmla="*/ 1437577 w 3955040"/>
                <a:gd name="connsiteY7" fmla="*/ 5938 h 664295"/>
                <a:gd name="connsiteX8" fmla="*/ 3945951 w 3955040"/>
                <a:gd name="connsiteY8" fmla="*/ 5938 h 664295"/>
                <a:gd name="connsiteX9" fmla="*/ 2898333 w 3955040"/>
                <a:gd name="connsiteY9" fmla="*/ 656737 h 664295"/>
                <a:gd name="connsiteX10" fmla="*/ 3955040 w 3955040"/>
                <a:gd name="connsiteY10" fmla="*/ 0 h 664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5040" h="664295">
                  <a:moveTo>
                    <a:pt x="3955040" y="0"/>
                  </a:moveTo>
                  <a:lnTo>
                    <a:pt x="1449848" y="0"/>
                  </a:lnTo>
                  <a:lnTo>
                    <a:pt x="1424397" y="0"/>
                  </a:lnTo>
                  <a:lnTo>
                    <a:pt x="1412125" y="5938"/>
                  </a:lnTo>
                  <a:lnTo>
                    <a:pt x="0" y="664295"/>
                  </a:lnTo>
                  <a:lnTo>
                    <a:pt x="16362" y="656737"/>
                  </a:lnTo>
                  <a:lnTo>
                    <a:pt x="44995" y="656737"/>
                  </a:lnTo>
                  <a:lnTo>
                    <a:pt x="1437577" y="5938"/>
                  </a:lnTo>
                  <a:lnTo>
                    <a:pt x="3945951" y="5938"/>
                  </a:lnTo>
                  <a:lnTo>
                    <a:pt x="2898333" y="656737"/>
                  </a:lnTo>
                  <a:lnTo>
                    <a:pt x="395504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AA56D2D8-E46A-4DDA-ADD5-B808221CF795}"/>
                </a:ext>
              </a:extLst>
            </p:cNvPr>
            <p:cNvSpPr/>
            <p:nvPr/>
          </p:nvSpPr>
          <p:spPr>
            <a:xfrm>
              <a:off x="-2569456" y="4742012"/>
              <a:ext cx="3587352" cy="656737"/>
            </a:xfrm>
            <a:custGeom>
              <a:avLst/>
              <a:gdLst>
                <a:gd name="connsiteX0" fmla="*/ 3587352 w 3587352"/>
                <a:gd name="connsiteY0" fmla="*/ 0 h 656737"/>
                <a:gd name="connsiteX1" fmla="*/ 1082614 w 3587352"/>
                <a:gd name="connsiteY1" fmla="*/ 0 h 656737"/>
                <a:gd name="connsiteX2" fmla="*/ 1056708 w 3587352"/>
                <a:gd name="connsiteY2" fmla="*/ 0 h 656737"/>
                <a:gd name="connsiteX3" fmla="*/ 0 w 3587352"/>
                <a:gd name="connsiteY3" fmla="*/ 656737 h 656737"/>
                <a:gd name="connsiteX4" fmla="*/ 29543 w 3587352"/>
                <a:gd name="connsiteY4" fmla="*/ 656737 h 656737"/>
                <a:gd name="connsiteX5" fmla="*/ 1073070 w 3587352"/>
                <a:gd name="connsiteY5" fmla="*/ 5938 h 656737"/>
                <a:gd name="connsiteX6" fmla="*/ 3581443 w 3587352"/>
                <a:gd name="connsiteY6" fmla="*/ 5938 h 656737"/>
                <a:gd name="connsiteX7" fmla="*/ 2882426 w 3587352"/>
                <a:gd name="connsiteY7" fmla="*/ 656737 h 656737"/>
                <a:gd name="connsiteX8" fmla="*/ 3587352 w 3587352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7352" h="656737">
                  <a:moveTo>
                    <a:pt x="3587352" y="0"/>
                  </a:moveTo>
                  <a:lnTo>
                    <a:pt x="1082614" y="0"/>
                  </a:lnTo>
                  <a:lnTo>
                    <a:pt x="1056708" y="0"/>
                  </a:lnTo>
                  <a:lnTo>
                    <a:pt x="0" y="656737"/>
                  </a:lnTo>
                  <a:lnTo>
                    <a:pt x="29543" y="656737"/>
                  </a:lnTo>
                  <a:lnTo>
                    <a:pt x="1073070" y="5938"/>
                  </a:lnTo>
                  <a:lnTo>
                    <a:pt x="3581443" y="5938"/>
                  </a:lnTo>
                  <a:lnTo>
                    <a:pt x="2882426" y="656737"/>
                  </a:lnTo>
                  <a:lnTo>
                    <a:pt x="358735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BDB920BF-8641-4D2B-A58F-2CB36615D626}"/>
                </a:ext>
              </a:extLst>
            </p:cNvPr>
            <p:cNvSpPr/>
            <p:nvPr/>
          </p:nvSpPr>
          <p:spPr>
            <a:xfrm>
              <a:off x="312968" y="4742012"/>
              <a:ext cx="3236024" cy="656737"/>
            </a:xfrm>
            <a:custGeom>
              <a:avLst/>
              <a:gdLst>
                <a:gd name="connsiteX0" fmla="*/ 3236025 w 3236024"/>
                <a:gd name="connsiteY0" fmla="*/ 0 h 656737"/>
                <a:gd name="connsiteX1" fmla="*/ 730833 w 3236024"/>
                <a:gd name="connsiteY1" fmla="*/ 0 h 656737"/>
                <a:gd name="connsiteX2" fmla="*/ 704927 w 3236024"/>
                <a:gd name="connsiteY2" fmla="*/ 0 h 656737"/>
                <a:gd name="connsiteX3" fmla="*/ 0 w 3236024"/>
                <a:gd name="connsiteY3" fmla="*/ 656737 h 656737"/>
                <a:gd name="connsiteX4" fmla="*/ 29088 w 3236024"/>
                <a:gd name="connsiteY4" fmla="*/ 656737 h 656737"/>
                <a:gd name="connsiteX5" fmla="*/ 724470 w 3236024"/>
                <a:gd name="connsiteY5" fmla="*/ 5938 h 656737"/>
                <a:gd name="connsiteX6" fmla="*/ 3232844 w 3236024"/>
                <a:gd name="connsiteY6" fmla="*/ 5938 h 656737"/>
                <a:gd name="connsiteX7" fmla="*/ 2882880 w 3236024"/>
                <a:gd name="connsiteY7" fmla="*/ 656737 h 656737"/>
                <a:gd name="connsiteX8" fmla="*/ 3236025 w 3236024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6024" h="656737">
                  <a:moveTo>
                    <a:pt x="3236025" y="0"/>
                  </a:moveTo>
                  <a:lnTo>
                    <a:pt x="730833" y="0"/>
                  </a:lnTo>
                  <a:lnTo>
                    <a:pt x="704927" y="0"/>
                  </a:lnTo>
                  <a:lnTo>
                    <a:pt x="0" y="656737"/>
                  </a:lnTo>
                  <a:lnTo>
                    <a:pt x="29088" y="656737"/>
                  </a:lnTo>
                  <a:lnTo>
                    <a:pt x="724470" y="5938"/>
                  </a:lnTo>
                  <a:lnTo>
                    <a:pt x="3232844" y="5938"/>
                  </a:lnTo>
                  <a:lnTo>
                    <a:pt x="2882880" y="656737"/>
                  </a:lnTo>
                  <a:lnTo>
                    <a:pt x="323602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ED46C3BD-12D3-4DD4-B0B5-A62A72971C2B}"/>
                </a:ext>
              </a:extLst>
            </p:cNvPr>
            <p:cNvSpPr/>
            <p:nvPr/>
          </p:nvSpPr>
          <p:spPr>
            <a:xfrm>
              <a:off x="3195850" y="4742012"/>
              <a:ext cx="2883789" cy="656737"/>
            </a:xfrm>
            <a:custGeom>
              <a:avLst/>
              <a:gdLst>
                <a:gd name="connsiteX0" fmla="*/ 2883790 w 2883789"/>
                <a:gd name="connsiteY0" fmla="*/ 0 h 656737"/>
                <a:gd name="connsiteX1" fmla="*/ 378596 w 2883789"/>
                <a:gd name="connsiteY1" fmla="*/ 0 h 656737"/>
                <a:gd name="connsiteX2" fmla="*/ 353144 w 2883789"/>
                <a:gd name="connsiteY2" fmla="*/ 0 h 656737"/>
                <a:gd name="connsiteX3" fmla="*/ 0 w 2883789"/>
                <a:gd name="connsiteY3" fmla="*/ 656737 h 656737"/>
                <a:gd name="connsiteX4" fmla="*/ 28634 w 2883789"/>
                <a:gd name="connsiteY4" fmla="*/ 656737 h 656737"/>
                <a:gd name="connsiteX5" fmla="*/ 375416 w 2883789"/>
                <a:gd name="connsiteY5" fmla="*/ 5938 h 656737"/>
                <a:gd name="connsiteX6" fmla="*/ 2883790 w 2883789"/>
                <a:gd name="connsiteY6" fmla="*/ 5938 h 656737"/>
                <a:gd name="connsiteX7" fmla="*/ 2881971 w 2883789"/>
                <a:gd name="connsiteY7" fmla="*/ 656737 h 656737"/>
                <a:gd name="connsiteX8" fmla="*/ 2883790 w 2883789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83789" h="656737">
                  <a:moveTo>
                    <a:pt x="2883790" y="0"/>
                  </a:moveTo>
                  <a:lnTo>
                    <a:pt x="378596" y="0"/>
                  </a:lnTo>
                  <a:lnTo>
                    <a:pt x="353144" y="0"/>
                  </a:lnTo>
                  <a:lnTo>
                    <a:pt x="0" y="656737"/>
                  </a:lnTo>
                  <a:lnTo>
                    <a:pt x="28634" y="656737"/>
                  </a:lnTo>
                  <a:lnTo>
                    <a:pt x="375416" y="5938"/>
                  </a:lnTo>
                  <a:lnTo>
                    <a:pt x="2883790" y="5938"/>
                  </a:lnTo>
                  <a:lnTo>
                    <a:pt x="2881971" y="656737"/>
                  </a:lnTo>
                  <a:lnTo>
                    <a:pt x="288379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2B12817E-16BE-4690-A899-07620DB9C06F}"/>
                </a:ext>
              </a:extLst>
            </p:cNvPr>
            <p:cNvSpPr/>
            <p:nvPr/>
          </p:nvSpPr>
          <p:spPr>
            <a:xfrm>
              <a:off x="6077821" y="4742012"/>
              <a:ext cx="2882424" cy="656737"/>
            </a:xfrm>
            <a:custGeom>
              <a:avLst/>
              <a:gdLst>
                <a:gd name="connsiteX0" fmla="*/ 2532462 w 2882424"/>
                <a:gd name="connsiteY0" fmla="*/ 0 h 656737"/>
                <a:gd name="connsiteX1" fmla="*/ 27724 w 2882424"/>
                <a:gd name="connsiteY1" fmla="*/ 0 h 656737"/>
                <a:gd name="connsiteX2" fmla="*/ 1818 w 2882424"/>
                <a:gd name="connsiteY2" fmla="*/ 0 h 656737"/>
                <a:gd name="connsiteX3" fmla="*/ 0 w 2882424"/>
                <a:gd name="connsiteY3" fmla="*/ 656737 h 656737"/>
                <a:gd name="connsiteX4" fmla="*/ 29542 w 2882424"/>
                <a:gd name="connsiteY4" fmla="*/ 656737 h 656737"/>
                <a:gd name="connsiteX5" fmla="*/ 27724 w 2882424"/>
                <a:gd name="connsiteY5" fmla="*/ 5938 h 656737"/>
                <a:gd name="connsiteX6" fmla="*/ 2535644 w 2882424"/>
                <a:gd name="connsiteY6" fmla="*/ 5938 h 656737"/>
                <a:gd name="connsiteX7" fmla="*/ 2882425 w 2882424"/>
                <a:gd name="connsiteY7" fmla="*/ 656737 h 656737"/>
                <a:gd name="connsiteX8" fmla="*/ 2532462 w 2882424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82424" h="656737">
                  <a:moveTo>
                    <a:pt x="2532462" y="0"/>
                  </a:moveTo>
                  <a:lnTo>
                    <a:pt x="27724" y="0"/>
                  </a:lnTo>
                  <a:lnTo>
                    <a:pt x="1818" y="0"/>
                  </a:lnTo>
                  <a:lnTo>
                    <a:pt x="0" y="656737"/>
                  </a:lnTo>
                  <a:lnTo>
                    <a:pt x="29542" y="656737"/>
                  </a:lnTo>
                  <a:lnTo>
                    <a:pt x="27724" y="5938"/>
                  </a:lnTo>
                  <a:lnTo>
                    <a:pt x="2535644" y="5938"/>
                  </a:lnTo>
                  <a:lnTo>
                    <a:pt x="2882425" y="656737"/>
                  </a:lnTo>
                  <a:lnTo>
                    <a:pt x="253246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5E1CF7F0-4FEA-4494-917E-28F8A8338FE7}"/>
                </a:ext>
              </a:extLst>
            </p:cNvPr>
            <p:cNvSpPr/>
            <p:nvPr/>
          </p:nvSpPr>
          <p:spPr>
            <a:xfrm>
              <a:off x="8610282" y="4742012"/>
              <a:ext cx="3232388" cy="656737"/>
            </a:xfrm>
            <a:custGeom>
              <a:avLst/>
              <a:gdLst>
                <a:gd name="connsiteX0" fmla="*/ 2530644 w 3232388"/>
                <a:gd name="connsiteY0" fmla="*/ 0 h 656737"/>
                <a:gd name="connsiteX1" fmla="*/ 25907 w 3232388"/>
                <a:gd name="connsiteY1" fmla="*/ 0 h 656737"/>
                <a:gd name="connsiteX2" fmla="*/ 0 w 3232388"/>
                <a:gd name="connsiteY2" fmla="*/ 0 h 656737"/>
                <a:gd name="connsiteX3" fmla="*/ 349963 w 3232388"/>
                <a:gd name="connsiteY3" fmla="*/ 656737 h 656737"/>
                <a:gd name="connsiteX4" fmla="*/ 379051 w 3232388"/>
                <a:gd name="connsiteY4" fmla="*/ 656737 h 656737"/>
                <a:gd name="connsiteX5" fmla="*/ 29087 w 3232388"/>
                <a:gd name="connsiteY5" fmla="*/ 5938 h 656737"/>
                <a:gd name="connsiteX6" fmla="*/ 2537008 w 3232388"/>
                <a:gd name="connsiteY6" fmla="*/ 5938 h 656737"/>
                <a:gd name="connsiteX7" fmla="*/ 3232389 w 3232388"/>
                <a:gd name="connsiteY7" fmla="*/ 656737 h 656737"/>
                <a:gd name="connsiteX8" fmla="*/ 2530644 w 3232388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388" h="656737">
                  <a:moveTo>
                    <a:pt x="2530644" y="0"/>
                  </a:moveTo>
                  <a:lnTo>
                    <a:pt x="25907" y="0"/>
                  </a:lnTo>
                  <a:lnTo>
                    <a:pt x="0" y="0"/>
                  </a:lnTo>
                  <a:lnTo>
                    <a:pt x="349963" y="656737"/>
                  </a:lnTo>
                  <a:lnTo>
                    <a:pt x="379051" y="656737"/>
                  </a:lnTo>
                  <a:lnTo>
                    <a:pt x="29087" y="5938"/>
                  </a:lnTo>
                  <a:lnTo>
                    <a:pt x="2537008" y="5938"/>
                  </a:lnTo>
                  <a:lnTo>
                    <a:pt x="3232389" y="656737"/>
                  </a:lnTo>
                  <a:lnTo>
                    <a:pt x="2530644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A28FEE85-201F-417E-B9B1-A49E1BA4F671}"/>
                </a:ext>
              </a:extLst>
            </p:cNvPr>
            <p:cNvSpPr/>
            <p:nvPr/>
          </p:nvSpPr>
          <p:spPr>
            <a:xfrm>
              <a:off x="11140926" y="4742012"/>
              <a:ext cx="3584168" cy="656737"/>
            </a:xfrm>
            <a:custGeom>
              <a:avLst/>
              <a:gdLst>
                <a:gd name="connsiteX0" fmla="*/ 2531099 w 3584169"/>
                <a:gd name="connsiteY0" fmla="*/ 0 h 656737"/>
                <a:gd name="connsiteX1" fmla="*/ 25907 w 3584169"/>
                <a:gd name="connsiteY1" fmla="*/ 0 h 656737"/>
                <a:gd name="connsiteX2" fmla="*/ 0 w 3584169"/>
                <a:gd name="connsiteY2" fmla="*/ 0 h 656737"/>
                <a:gd name="connsiteX3" fmla="*/ 701745 w 3584169"/>
                <a:gd name="connsiteY3" fmla="*/ 656737 h 656737"/>
                <a:gd name="connsiteX4" fmla="*/ 730832 w 3584169"/>
                <a:gd name="connsiteY4" fmla="*/ 656737 h 656737"/>
                <a:gd name="connsiteX5" fmla="*/ 31815 w 3584169"/>
                <a:gd name="connsiteY5" fmla="*/ 5938 h 656737"/>
                <a:gd name="connsiteX6" fmla="*/ 2540644 w 3584169"/>
                <a:gd name="connsiteY6" fmla="*/ 5938 h 656737"/>
                <a:gd name="connsiteX7" fmla="*/ 3584170 w 3584169"/>
                <a:gd name="connsiteY7" fmla="*/ 656737 h 656737"/>
                <a:gd name="connsiteX8" fmla="*/ 2531099 w 3584169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4169" h="656737">
                  <a:moveTo>
                    <a:pt x="2531099" y="0"/>
                  </a:moveTo>
                  <a:lnTo>
                    <a:pt x="25907" y="0"/>
                  </a:lnTo>
                  <a:lnTo>
                    <a:pt x="0" y="0"/>
                  </a:lnTo>
                  <a:lnTo>
                    <a:pt x="701745" y="656737"/>
                  </a:lnTo>
                  <a:lnTo>
                    <a:pt x="730832" y="656737"/>
                  </a:lnTo>
                  <a:lnTo>
                    <a:pt x="31815" y="5938"/>
                  </a:lnTo>
                  <a:lnTo>
                    <a:pt x="2540644" y="5938"/>
                  </a:lnTo>
                  <a:lnTo>
                    <a:pt x="3584170" y="656737"/>
                  </a:lnTo>
                  <a:lnTo>
                    <a:pt x="253109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037DCD13-0CAE-42BD-A7C5-507EDFC1B5C1}"/>
                </a:ext>
              </a:extLst>
            </p:cNvPr>
            <p:cNvSpPr/>
            <p:nvPr/>
          </p:nvSpPr>
          <p:spPr>
            <a:xfrm>
              <a:off x="13672025" y="4742010"/>
              <a:ext cx="3964129" cy="656737"/>
            </a:xfrm>
            <a:custGeom>
              <a:avLst/>
              <a:gdLst>
                <a:gd name="connsiteX0" fmla="*/ 2556096 w 3964129"/>
                <a:gd name="connsiteY0" fmla="*/ 0 h 656737"/>
                <a:gd name="connsiteX1" fmla="*/ 2530644 w 3964129"/>
                <a:gd name="connsiteY1" fmla="*/ 0 h 656737"/>
                <a:gd name="connsiteX2" fmla="*/ 25452 w 3964129"/>
                <a:gd name="connsiteY2" fmla="*/ 0 h 656737"/>
                <a:gd name="connsiteX3" fmla="*/ 0 w 3964129"/>
                <a:gd name="connsiteY3" fmla="*/ 0 h 656737"/>
                <a:gd name="connsiteX4" fmla="*/ 1053071 w 3964129"/>
                <a:gd name="connsiteY4" fmla="*/ 656737 h 656737"/>
                <a:gd name="connsiteX5" fmla="*/ 1082159 w 3964129"/>
                <a:gd name="connsiteY5" fmla="*/ 656737 h 656737"/>
                <a:gd name="connsiteX6" fmla="*/ 34542 w 3964129"/>
                <a:gd name="connsiteY6" fmla="*/ 5938 h 656737"/>
                <a:gd name="connsiteX7" fmla="*/ 2542916 w 3964129"/>
                <a:gd name="connsiteY7" fmla="*/ 5938 h 656737"/>
                <a:gd name="connsiteX8" fmla="*/ 3935498 w 3964129"/>
                <a:gd name="connsiteY8" fmla="*/ 656737 h 656737"/>
                <a:gd name="connsiteX9" fmla="*/ 3964129 w 3964129"/>
                <a:gd name="connsiteY9" fmla="*/ 656737 h 656737"/>
                <a:gd name="connsiteX10" fmla="*/ 2556096 w 3964129"/>
                <a:gd name="connsiteY10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64129" h="656737">
                  <a:moveTo>
                    <a:pt x="2556096" y="0"/>
                  </a:moveTo>
                  <a:lnTo>
                    <a:pt x="2530644" y="0"/>
                  </a:lnTo>
                  <a:lnTo>
                    <a:pt x="25452" y="0"/>
                  </a:lnTo>
                  <a:lnTo>
                    <a:pt x="0" y="0"/>
                  </a:lnTo>
                  <a:lnTo>
                    <a:pt x="1053071" y="656737"/>
                  </a:lnTo>
                  <a:lnTo>
                    <a:pt x="1082159" y="656737"/>
                  </a:lnTo>
                  <a:lnTo>
                    <a:pt x="34542" y="5938"/>
                  </a:lnTo>
                  <a:lnTo>
                    <a:pt x="2542916" y="5938"/>
                  </a:lnTo>
                  <a:lnTo>
                    <a:pt x="3935498" y="656737"/>
                  </a:lnTo>
                  <a:lnTo>
                    <a:pt x="3964129" y="656737"/>
                  </a:lnTo>
                  <a:lnTo>
                    <a:pt x="2556096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76E9BD08-FD3E-4A33-8AEA-24C4D32C019F}"/>
                </a:ext>
              </a:extLst>
            </p:cNvPr>
            <p:cNvSpPr/>
            <p:nvPr/>
          </p:nvSpPr>
          <p:spPr>
            <a:xfrm>
              <a:off x="-7336229" y="5398747"/>
              <a:ext cx="4766773" cy="878618"/>
            </a:xfrm>
            <a:custGeom>
              <a:avLst/>
              <a:gdLst>
                <a:gd name="connsiteX0" fmla="*/ 4766774 w 4766773"/>
                <a:gd name="connsiteY0" fmla="*/ 0 h 878618"/>
                <a:gd name="connsiteX1" fmla="*/ 1913436 w 4766773"/>
                <a:gd name="connsiteY1" fmla="*/ 0 h 878618"/>
                <a:gd name="connsiteX2" fmla="*/ 1884803 w 4766773"/>
                <a:gd name="connsiteY2" fmla="*/ 0 h 878618"/>
                <a:gd name="connsiteX3" fmla="*/ 1868441 w 4766773"/>
                <a:gd name="connsiteY3" fmla="*/ 7558 h 878618"/>
                <a:gd name="connsiteX4" fmla="*/ 0 w 4766773"/>
                <a:gd name="connsiteY4" fmla="*/ 878619 h 878618"/>
                <a:gd name="connsiteX5" fmla="*/ 21816 w 4766773"/>
                <a:gd name="connsiteY5" fmla="*/ 868362 h 878618"/>
                <a:gd name="connsiteX6" fmla="*/ 55449 w 4766773"/>
                <a:gd name="connsiteY6" fmla="*/ 868362 h 878618"/>
                <a:gd name="connsiteX7" fmla="*/ 1897074 w 4766773"/>
                <a:gd name="connsiteY7" fmla="*/ 7558 h 878618"/>
                <a:gd name="connsiteX8" fmla="*/ 4754503 w 4766773"/>
                <a:gd name="connsiteY8" fmla="*/ 7558 h 878618"/>
                <a:gd name="connsiteX9" fmla="*/ 3369193 w 4766773"/>
                <a:gd name="connsiteY9" fmla="*/ 868362 h 878618"/>
                <a:gd name="connsiteX10" fmla="*/ 4766774 w 4766773"/>
                <a:gd name="connsiteY10" fmla="*/ 0 h 878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66773" h="878618">
                  <a:moveTo>
                    <a:pt x="4766774" y="0"/>
                  </a:moveTo>
                  <a:lnTo>
                    <a:pt x="1913436" y="0"/>
                  </a:lnTo>
                  <a:lnTo>
                    <a:pt x="1884803" y="0"/>
                  </a:lnTo>
                  <a:lnTo>
                    <a:pt x="1868441" y="7558"/>
                  </a:lnTo>
                  <a:lnTo>
                    <a:pt x="0" y="878619"/>
                  </a:lnTo>
                  <a:lnTo>
                    <a:pt x="21816" y="868362"/>
                  </a:lnTo>
                  <a:lnTo>
                    <a:pt x="55449" y="868362"/>
                  </a:lnTo>
                  <a:lnTo>
                    <a:pt x="1897074" y="7558"/>
                  </a:lnTo>
                  <a:lnTo>
                    <a:pt x="4754503" y="7558"/>
                  </a:lnTo>
                  <a:lnTo>
                    <a:pt x="3369193" y="868362"/>
                  </a:lnTo>
                  <a:lnTo>
                    <a:pt x="4766774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A2B71305-D718-4831-9B89-DA3A49C33DA9}"/>
                </a:ext>
              </a:extLst>
            </p:cNvPr>
            <p:cNvSpPr/>
            <p:nvPr/>
          </p:nvSpPr>
          <p:spPr>
            <a:xfrm>
              <a:off x="-3967036" y="5398747"/>
              <a:ext cx="4280005" cy="868362"/>
            </a:xfrm>
            <a:custGeom>
              <a:avLst/>
              <a:gdLst>
                <a:gd name="connsiteX0" fmla="*/ 4280007 w 4280006"/>
                <a:gd name="connsiteY0" fmla="*/ 0 h 868361"/>
                <a:gd name="connsiteX1" fmla="*/ 1427124 w 4280006"/>
                <a:gd name="connsiteY1" fmla="*/ 0 h 868361"/>
                <a:gd name="connsiteX2" fmla="*/ 1397581 w 4280006"/>
                <a:gd name="connsiteY2" fmla="*/ 0 h 868361"/>
                <a:gd name="connsiteX3" fmla="*/ 0 w 4280006"/>
                <a:gd name="connsiteY3" fmla="*/ 868362 h 868361"/>
                <a:gd name="connsiteX4" fmla="*/ 34087 w 4280006"/>
                <a:gd name="connsiteY4" fmla="*/ 868362 h 868361"/>
                <a:gd name="connsiteX5" fmla="*/ 1414852 w 4280006"/>
                <a:gd name="connsiteY5" fmla="*/ 7558 h 868361"/>
                <a:gd name="connsiteX6" fmla="*/ 4271826 w 4280006"/>
                <a:gd name="connsiteY6" fmla="*/ 7558 h 868361"/>
                <a:gd name="connsiteX7" fmla="*/ 3347377 w 4280006"/>
                <a:gd name="connsiteY7" fmla="*/ 868362 h 868361"/>
                <a:gd name="connsiteX8" fmla="*/ 4280007 w 4280006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0006" h="868361">
                  <a:moveTo>
                    <a:pt x="4280007" y="0"/>
                  </a:moveTo>
                  <a:lnTo>
                    <a:pt x="1427124" y="0"/>
                  </a:lnTo>
                  <a:lnTo>
                    <a:pt x="1397581" y="0"/>
                  </a:lnTo>
                  <a:lnTo>
                    <a:pt x="0" y="868362"/>
                  </a:lnTo>
                  <a:lnTo>
                    <a:pt x="34087" y="868362"/>
                  </a:lnTo>
                  <a:lnTo>
                    <a:pt x="1414852" y="7558"/>
                  </a:lnTo>
                  <a:lnTo>
                    <a:pt x="4271826" y="7558"/>
                  </a:lnTo>
                  <a:lnTo>
                    <a:pt x="3347377" y="868362"/>
                  </a:lnTo>
                  <a:lnTo>
                    <a:pt x="428000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710DC350-E9AB-41BA-A4FC-5B3BC99F9D06}"/>
                </a:ext>
              </a:extLst>
            </p:cNvPr>
            <p:cNvSpPr/>
            <p:nvPr/>
          </p:nvSpPr>
          <p:spPr>
            <a:xfrm>
              <a:off x="-619659" y="5398747"/>
              <a:ext cx="3815509" cy="868362"/>
            </a:xfrm>
            <a:custGeom>
              <a:avLst/>
              <a:gdLst>
                <a:gd name="connsiteX0" fmla="*/ 3815510 w 3815509"/>
                <a:gd name="connsiteY0" fmla="*/ 0 h 868361"/>
                <a:gd name="connsiteX1" fmla="*/ 961717 w 3815509"/>
                <a:gd name="connsiteY1" fmla="*/ 0 h 868361"/>
                <a:gd name="connsiteX2" fmla="*/ 932629 w 3815509"/>
                <a:gd name="connsiteY2" fmla="*/ 0 h 868361"/>
                <a:gd name="connsiteX3" fmla="*/ 0 w 3815509"/>
                <a:gd name="connsiteY3" fmla="*/ 868362 h 868361"/>
                <a:gd name="connsiteX4" fmla="*/ 34087 w 3815509"/>
                <a:gd name="connsiteY4" fmla="*/ 868362 h 868361"/>
                <a:gd name="connsiteX5" fmla="*/ 953991 w 3815509"/>
                <a:gd name="connsiteY5" fmla="*/ 7558 h 868361"/>
                <a:gd name="connsiteX6" fmla="*/ 3811419 w 3815509"/>
                <a:gd name="connsiteY6" fmla="*/ 7558 h 868361"/>
                <a:gd name="connsiteX7" fmla="*/ 3347831 w 3815509"/>
                <a:gd name="connsiteY7" fmla="*/ 868362 h 868361"/>
                <a:gd name="connsiteX8" fmla="*/ 3815510 w 3815509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5509" h="868361">
                  <a:moveTo>
                    <a:pt x="3815510" y="0"/>
                  </a:moveTo>
                  <a:lnTo>
                    <a:pt x="961717" y="0"/>
                  </a:lnTo>
                  <a:lnTo>
                    <a:pt x="932629" y="0"/>
                  </a:lnTo>
                  <a:lnTo>
                    <a:pt x="0" y="868362"/>
                  </a:lnTo>
                  <a:lnTo>
                    <a:pt x="34087" y="868362"/>
                  </a:lnTo>
                  <a:lnTo>
                    <a:pt x="953991" y="7558"/>
                  </a:lnTo>
                  <a:lnTo>
                    <a:pt x="3811419" y="7558"/>
                  </a:lnTo>
                  <a:lnTo>
                    <a:pt x="3347831" y="868362"/>
                  </a:lnTo>
                  <a:lnTo>
                    <a:pt x="381551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38F79CBD-F75A-404C-BE15-798B2C24B8DA}"/>
                </a:ext>
              </a:extLst>
            </p:cNvPr>
            <p:cNvSpPr/>
            <p:nvPr/>
          </p:nvSpPr>
          <p:spPr>
            <a:xfrm>
              <a:off x="2728171" y="5398747"/>
              <a:ext cx="3349648" cy="868362"/>
            </a:xfrm>
            <a:custGeom>
              <a:avLst/>
              <a:gdLst>
                <a:gd name="connsiteX0" fmla="*/ 3349650 w 3349649"/>
                <a:gd name="connsiteY0" fmla="*/ 0 h 868361"/>
                <a:gd name="connsiteX1" fmla="*/ 496312 w 3349649"/>
                <a:gd name="connsiteY1" fmla="*/ 0 h 868361"/>
                <a:gd name="connsiteX2" fmla="*/ 467679 w 3349649"/>
                <a:gd name="connsiteY2" fmla="*/ 0 h 868361"/>
                <a:gd name="connsiteX3" fmla="*/ 0 w 3349649"/>
                <a:gd name="connsiteY3" fmla="*/ 868362 h 868361"/>
                <a:gd name="connsiteX4" fmla="*/ 33634 w 3349649"/>
                <a:gd name="connsiteY4" fmla="*/ 868362 h 868361"/>
                <a:gd name="connsiteX5" fmla="*/ 492222 w 3349649"/>
                <a:gd name="connsiteY5" fmla="*/ 7558 h 868361"/>
                <a:gd name="connsiteX6" fmla="*/ 3349650 w 3349649"/>
                <a:gd name="connsiteY6" fmla="*/ 7558 h 868361"/>
                <a:gd name="connsiteX7" fmla="*/ 3347377 w 3349649"/>
                <a:gd name="connsiteY7" fmla="*/ 868362 h 868361"/>
                <a:gd name="connsiteX8" fmla="*/ 3349650 w 3349649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49649" h="868361">
                  <a:moveTo>
                    <a:pt x="3349650" y="0"/>
                  </a:moveTo>
                  <a:lnTo>
                    <a:pt x="496312" y="0"/>
                  </a:lnTo>
                  <a:lnTo>
                    <a:pt x="467679" y="0"/>
                  </a:lnTo>
                  <a:lnTo>
                    <a:pt x="0" y="868362"/>
                  </a:lnTo>
                  <a:lnTo>
                    <a:pt x="33634" y="868362"/>
                  </a:lnTo>
                  <a:lnTo>
                    <a:pt x="492222" y="7558"/>
                  </a:lnTo>
                  <a:lnTo>
                    <a:pt x="3349650" y="7558"/>
                  </a:lnTo>
                  <a:lnTo>
                    <a:pt x="3347377" y="868362"/>
                  </a:lnTo>
                  <a:lnTo>
                    <a:pt x="334965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5E39A8A6-F54F-4F6B-ABA8-6BDC13D589A4}"/>
                </a:ext>
              </a:extLst>
            </p:cNvPr>
            <p:cNvSpPr/>
            <p:nvPr/>
          </p:nvSpPr>
          <p:spPr>
            <a:xfrm>
              <a:off x="6075548" y="5398747"/>
              <a:ext cx="3347377" cy="868362"/>
            </a:xfrm>
            <a:custGeom>
              <a:avLst/>
              <a:gdLst>
                <a:gd name="connsiteX0" fmla="*/ 2884698 w 3347377"/>
                <a:gd name="connsiteY0" fmla="*/ 0 h 868361"/>
                <a:gd name="connsiteX1" fmla="*/ 31815 w 3347377"/>
                <a:gd name="connsiteY1" fmla="*/ 0 h 868361"/>
                <a:gd name="connsiteX2" fmla="*/ 2273 w 3347377"/>
                <a:gd name="connsiteY2" fmla="*/ 0 h 868361"/>
                <a:gd name="connsiteX3" fmla="*/ 0 w 3347377"/>
                <a:gd name="connsiteY3" fmla="*/ 868362 h 868361"/>
                <a:gd name="connsiteX4" fmla="*/ 34087 w 3347377"/>
                <a:gd name="connsiteY4" fmla="*/ 868362 h 868361"/>
                <a:gd name="connsiteX5" fmla="*/ 31815 w 3347377"/>
                <a:gd name="connsiteY5" fmla="*/ 7558 h 868361"/>
                <a:gd name="connsiteX6" fmla="*/ 2888788 w 3347377"/>
                <a:gd name="connsiteY6" fmla="*/ 7558 h 868361"/>
                <a:gd name="connsiteX7" fmla="*/ 3347378 w 3347377"/>
                <a:gd name="connsiteY7" fmla="*/ 868362 h 868361"/>
                <a:gd name="connsiteX8" fmla="*/ 2884698 w 3347377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47377" h="868361">
                  <a:moveTo>
                    <a:pt x="2884698" y="0"/>
                  </a:moveTo>
                  <a:lnTo>
                    <a:pt x="31815" y="0"/>
                  </a:lnTo>
                  <a:lnTo>
                    <a:pt x="2273" y="0"/>
                  </a:lnTo>
                  <a:lnTo>
                    <a:pt x="0" y="868362"/>
                  </a:lnTo>
                  <a:lnTo>
                    <a:pt x="34087" y="868362"/>
                  </a:lnTo>
                  <a:lnTo>
                    <a:pt x="31815" y="7558"/>
                  </a:lnTo>
                  <a:lnTo>
                    <a:pt x="2888788" y="7558"/>
                  </a:lnTo>
                  <a:lnTo>
                    <a:pt x="3347378" y="868362"/>
                  </a:lnTo>
                  <a:lnTo>
                    <a:pt x="288469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578F5FDD-B7B5-4567-A324-27D326C95CDD}"/>
                </a:ext>
              </a:extLst>
            </p:cNvPr>
            <p:cNvSpPr/>
            <p:nvPr/>
          </p:nvSpPr>
          <p:spPr>
            <a:xfrm>
              <a:off x="8960246" y="5398747"/>
              <a:ext cx="3810056" cy="868362"/>
            </a:xfrm>
            <a:custGeom>
              <a:avLst/>
              <a:gdLst>
                <a:gd name="connsiteX0" fmla="*/ 2882426 w 3810056"/>
                <a:gd name="connsiteY0" fmla="*/ 0 h 868361"/>
                <a:gd name="connsiteX1" fmla="*/ 29089 w 3810056"/>
                <a:gd name="connsiteY1" fmla="*/ 0 h 868361"/>
                <a:gd name="connsiteX2" fmla="*/ 0 w 3810056"/>
                <a:gd name="connsiteY2" fmla="*/ 0 h 868361"/>
                <a:gd name="connsiteX3" fmla="*/ 462680 w 3810056"/>
                <a:gd name="connsiteY3" fmla="*/ 868362 h 868361"/>
                <a:gd name="connsiteX4" fmla="*/ 496767 w 3810056"/>
                <a:gd name="connsiteY4" fmla="*/ 868362 h 868361"/>
                <a:gd name="connsiteX5" fmla="*/ 33179 w 3810056"/>
                <a:gd name="connsiteY5" fmla="*/ 7558 h 868361"/>
                <a:gd name="connsiteX6" fmla="*/ 2890607 w 3810056"/>
                <a:gd name="connsiteY6" fmla="*/ 7558 h 868361"/>
                <a:gd name="connsiteX7" fmla="*/ 3810057 w 3810056"/>
                <a:gd name="connsiteY7" fmla="*/ 868362 h 868361"/>
                <a:gd name="connsiteX8" fmla="*/ 2882426 w 3810056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56" h="868361">
                  <a:moveTo>
                    <a:pt x="2882426" y="0"/>
                  </a:moveTo>
                  <a:lnTo>
                    <a:pt x="29089" y="0"/>
                  </a:lnTo>
                  <a:lnTo>
                    <a:pt x="0" y="0"/>
                  </a:lnTo>
                  <a:lnTo>
                    <a:pt x="462680" y="868362"/>
                  </a:lnTo>
                  <a:lnTo>
                    <a:pt x="496767" y="868362"/>
                  </a:lnTo>
                  <a:lnTo>
                    <a:pt x="33179" y="7558"/>
                  </a:lnTo>
                  <a:lnTo>
                    <a:pt x="2890607" y="7558"/>
                  </a:lnTo>
                  <a:lnTo>
                    <a:pt x="3810057" y="868362"/>
                  </a:lnTo>
                  <a:lnTo>
                    <a:pt x="2882426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1645FED7-7DE8-47C8-99AD-E8D6C8F89C33}"/>
                </a:ext>
              </a:extLst>
            </p:cNvPr>
            <p:cNvSpPr/>
            <p:nvPr/>
          </p:nvSpPr>
          <p:spPr>
            <a:xfrm>
              <a:off x="11842671" y="5398747"/>
              <a:ext cx="4275461" cy="868362"/>
            </a:xfrm>
            <a:custGeom>
              <a:avLst/>
              <a:gdLst>
                <a:gd name="connsiteX0" fmla="*/ 2882425 w 4275461"/>
                <a:gd name="connsiteY0" fmla="*/ 0 h 868361"/>
                <a:gd name="connsiteX1" fmla="*/ 29087 w 4275461"/>
                <a:gd name="connsiteY1" fmla="*/ 0 h 868361"/>
                <a:gd name="connsiteX2" fmla="*/ 0 w 4275461"/>
                <a:gd name="connsiteY2" fmla="*/ 0 h 868361"/>
                <a:gd name="connsiteX3" fmla="*/ 927630 w 4275461"/>
                <a:gd name="connsiteY3" fmla="*/ 868362 h 868361"/>
                <a:gd name="connsiteX4" fmla="*/ 961718 w 4275461"/>
                <a:gd name="connsiteY4" fmla="*/ 868362 h 868361"/>
                <a:gd name="connsiteX5" fmla="*/ 37269 w 4275461"/>
                <a:gd name="connsiteY5" fmla="*/ 7558 h 868361"/>
                <a:gd name="connsiteX6" fmla="*/ 2894697 w 4275461"/>
                <a:gd name="connsiteY6" fmla="*/ 7558 h 868361"/>
                <a:gd name="connsiteX7" fmla="*/ 4275462 w 4275461"/>
                <a:gd name="connsiteY7" fmla="*/ 868362 h 868361"/>
                <a:gd name="connsiteX8" fmla="*/ 2882425 w 4275461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75461" h="868361">
                  <a:moveTo>
                    <a:pt x="2882425" y="0"/>
                  </a:moveTo>
                  <a:lnTo>
                    <a:pt x="29087" y="0"/>
                  </a:lnTo>
                  <a:lnTo>
                    <a:pt x="0" y="0"/>
                  </a:lnTo>
                  <a:lnTo>
                    <a:pt x="927630" y="868362"/>
                  </a:lnTo>
                  <a:lnTo>
                    <a:pt x="961718" y="868362"/>
                  </a:lnTo>
                  <a:lnTo>
                    <a:pt x="37269" y="7558"/>
                  </a:lnTo>
                  <a:lnTo>
                    <a:pt x="2894697" y="7558"/>
                  </a:lnTo>
                  <a:lnTo>
                    <a:pt x="4275462" y="868362"/>
                  </a:lnTo>
                  <a:lnTo>
                    <a:pt x="288242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56313751-3B4E-457C-BB1E-B1444E403D71}"/>
                </a:ext>
              </a:extLst>
            </p:cNvPr>
            <p:cNvSpPr/>
            <p:nvPr/>
          </p:nvSpPr>
          <p:spPr>
            <a:xfrm>
              <a:off x="14725095" y="5398747"/>
              <a:ext cx="4774046" cy="868362"/>
            </a:xfrm>
            <a:custGeom>
              <a:avLst/>
              <a:gdLst>
                <a:gd name="connsiteX0" fmla="*/ 2911058 w 4774047"/>
                <a:gd name="connsiteY0" fmla="*/ 0 h 868361"/>
                <a:gd name="connsiteX1" fmla="*/ 2882428 w 4774047"/>
                <a:gd name="connsiteY1" fmla="*/ 0 h 868361"/>
                <a:gd name="connsiteX2" fmla="*/ 29089 w 4774047"/>
                <a:gd name="connsiteY2" fmla="*/ 0 h 868361"/>
                <a:gd name="connsiteX3" fmla="*/ 0 w 4774047"/>
                <a:gd name="connsiteY3" fmla="*/ 0 h 868361"/>
                <a:gd name="connsiteX4" fmla="*/ 1393037 w 4774047"/>
                <a:gd name="connsiteY4" fmla="*/ 868362 h 868361"/>
                <a:gd name="connsiteX5" fmla="*/ 1426670 w 4774047"/>
                <a:gd name="connsiteY5" fmla="*/ 868362 h 868361"/>
                <a:gd name="connsiteX6" fmla="*/ 41361 w 4774047"/>
                <a:gd name="connsiteY6" fmla="*/ 7558 h 868361"/>
                <a:gd name="connsiteX7" fmla="*/ 2898789 w 4774047"/>
                <a:gd name="connsiteY7" fmla="*/ 7558 h 868361"/>
                <a:gd name="connsiteX8" fmla="*/ 4740413 w 4774047"/>
                <a:gd name="connsiteY8" fmla="*/ 868362 h 868361"/>
                <a:gd name="connsiteX9" fmla="*/ 4774048 w 4774047"/>
                <a:gd name="connsiteY9" fmla="*/ 868362 h 868361"/>
                <a:gd name="connsiteX10" fmla="*/ 2911058 w 4774047"/>
                <a:gd name="connsiteY10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4047" h="868361">
                  <a:moveTo>
                    <a:pt x="2911058" y="0"/>
                  </a:moveTo>
                  <a:lnTo>
                    <a:pt x="2882428" y="0"/>
                  </a:lnTo>
                  <a:lnTo>
                    <a:pt x="29089" y="0"/>
                  </a:lnTo>
                  <a:lnTo>
                    <a:pt x="0" y="0"/>
                  </a:lnTo>
                  <a:lnTo>
                    <a:pt x="1393037" y="868362"/>
                  </a:lnTo>
                  <a:lnTo>
                    <a:pt x="1426670" y="868362"/>
                  </a:lnTo>
                  <a:lnTo>
                    <a:pt x="41361" y="7558"/>
                  </a:lnTo>
                  <a:lnTo>
                    <a:pt x="2898789" y="7558"/>
                  </a:lnTo>
                  <a:lnTo>
                    <a:pt x="4740413" y="868362"/>
                  </a:lnTo>
                  <a:lnTo>
                    <a:pt x="4774048" y="868362"/>
                  </a:lnTo>
                  <a:lnTo>
                    <a:pt x="291105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72620870-A752-4877-8C20-797F85794F3E}"/>
                </a:ext>
              </a:extLst>
            </p:cNvPr>
            <p:cNvSpPr/>
            <p:nvPr/>
          </p:nvSpPr>
          <p:spPr>
            <a:xfrm>
              <a:off x="-9925049" y="6267109"/>
              <a:ext cx="5958012" cy="1217109"/>
            </a:xfrm>
            <a:custGeom>
              <a:avLst/>
              <a:gdLst>
                <a:gd name="connsiteX0" fmla="*/ 70447 w 5958012"/>
                <a:gd name="connsiteY0" fmla="*/ 1202804 h 1217109"/>
                <a:gd name="connsiteX1" fmla="*/ 2622453 w 5958012"/>
                <a:gd name="connsiteY1" fmla="*/ 10257 h 1217109"/>
                <a:gd name="connsiteX2" fmla="*/ 5941651 w 5958012"/>
                <a:gd name="connsiteY2" fmla="*/ 10257 h 1217109"/>
                <a:gd name="connsiteX3" fmla="*/ 4022306 w 5958012"/>
                <a:gd name="connsiteY3" fmla="*/ 1202804 h 1217109"/>
                <a:gd name="connsiteX4" fmla="*/ 70447 w 5958012"/>
                <a:gd name="connsiteY4" fmla="*/ 1202804 h 1217109"/>
                <a:gd name="connsiteX5" fmla="*/ 5958013 w 5958012"/>
                <a:gd name="connsiteY5" fmla="*/ 0 h 1217109"/>
                <a:gd name="connsiteX6" fmla="*/ 2644269 w 5958012"/>
                <a:gd name="connsiteY6" fmla="*/ 0 h 1217109"/>
                <a:gd name="connsiteX7" fmla="*/ 2611090 w 5958012"/>
                <a:gd name="connsiteY7" fmla="*/ 0 h 1217109"/>
                <a:gd name="connsiteX8" fmla="*/ 2589275 w 5958012"/>
                <a:gd name="connsiteY8" fmla="*/ 10257 h 1217109"/>
                <a:gd name="connsiteX9" fmla="*/ 0 w 5958012"/>
                <a:gd name="connsiteY9" fmla="*/ 1217110 h 1217109"/>
                <a:gd name="connsiteX10" fmla="*/ 4039577 w 5958012"/>
                <a:gd name="connsiteY10" fmla="*/ 1217110 h 1217109"/>
                <a:gd name="connsiteX11" fmla="*/ 3999127 w 5958012"/>
                <a:gd name="connsiteY11" fmla="*/ 1217110 h 1217109"/>
                <a:gd name="connsiteX12" fmla="*/ 5958013 w 5958012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58012" h="1217109">
                  <a:moveTo>
                    <a:pt x="70447" y="1202804"/>
                  </a:moveTo>
                  <a:lnTo>
                    <a:pt x="2622453" y="10257"/>
                  </a:lnTo>
                  <a:lnTo>
                    <a:pt x="5941651" y="10257"/>
                  </a:lnTo>
                  <a:lnTo>
                    <a:pt x="4022306" y="1202804"/>
                  </a:lnTo>
                  <a:lnTo>
                    <a:pt x="70447" y="1202804"/>
                  </a:lnTo>
                  <a:moveTo>
                    <a:pt x="5958013" y="0"/>
                  </a:moveTo>
                  <a:lnTo>
                    <a:pt x="2644269" y="0"/>
                  </a:lnTo>
                  <a:lnTo>
                    <a:pt x="2611090" y="0"/>
                  </a:lnTo>
                  <a:lnTo>
                    <a:pt x="2589275" y="10257"/>
                  </a:lnTo>
                  <a:lnTo>
                    <a:pt x="0" y="1217110"/>
                  </a:lnTo>
                  <a:lnTo>
                    <a:pt x="4039577" y="1217110"/>
                  </a:lnTo>
                  <a:lnTo>
                    <a:pt x="3999127" y="1217110"/>
                  </a:lnTo>
                  <a:lnTo>
                    <a:pt x="595801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1E62DE97-2F53-4CB9-9A24-218C323BB469}"/>
                </a:ext>
              </a:extLst>
            </p:cNvPr>
            <p:cNvSpPr/>
            <p:nvPr/>
          </p:nvSpPr>
          <p:spPr>
            <a:xfrm>
              <a:off x="-5925922" y="6267109"/>
              <a:ext cx="5306263" cy="1217109"/>
            </a:xfrm>
            <a:custGeom>
              <a:avLst/>
              <a:gdLst>
                <a:gd name="connsiteX0" fmla="*/ 63630 w 5306263"/>
                <a:gd name="connsiteY0" fmla="*/ 1202804 h 1217109"/>
                <a:gd name="connsiteX1" fmla="*/ 1976611 w 5306263"/>
                <a:gd name="connsiteY1" fmla="*/ 10257 h 1217109"/>
                <a:gd name="connsiteX2" fmla="*/ 5295355 w 5306263"/>
                <a:gd name="connsiteY2" fmla="*/ 10257 h 1217109"/>
                <a:gd name="connsiteX3" fmla="*/ 4014580 w 5306263"/>
                <a:gd name="connsiteY3" fmla="*/ 1202804 h 1217109"/>
                <a:gd name="connsiteX4" fmla="*/ 63630 w 5306263"/>
                <a:gd name="connsiteY4" fmla="*/ 1202804 h 1217109"/>
                <a:gd name="connsiteX5" fmla="*/ 5306263 w 5306263"/>
                <a:gd name="connsiteY5" fmla="*/ 0 h 1217109"/>
                <a:gd name="connsiteX6" fmla="*/ 1992973 w 5306263"/>
                <a:gd name="connsiteY6" fmla="*/ 0 h 1217109"/>
                <a:gd name="connsiteX7" fmla="*/ 1958886 w 5306263"/>
                <a:gd name="connsiteY7" fmla="*/ 0 h 1217109"/>
                <a:gd name="connsiteX8" fmla="*/ 0 w 5306263"/>
                <a:gd name="connsiteY8" fmla="*/ 1217110 h 1217109"/>
                <a:gd name="connsiteX9" fmla="*/ 40450 w 5306263"/>
                <a:gd name="connsiteY9" fmla="*/ 1217110 h 1217109"/>
                <a:gd name="connsiteX10" fmla="*/ 4039577 w 5306263"/>
                <a:gd name="connsiteY10" fmla="*/ 1217110 h 1217109"/>
                <a:gd name="connsiteX11" fmla="*/ 3999127 w 5306263"/>
                <a:gd name="connsiteY11" fmla="*/ 1217110 h 1217109"/>
                <a:gd name="connsiteX12" fmla="*/ 5306263 w 5306263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06263" h="1217109">
                  <a:moveTo>
                    <a:pt x="63630" y="1202804"/>
                  </a:moveTo>
                  <a:lnTo>
                    <a:pt x="1976611" y="10257"/>
                  </a:lnTo>
                  <a:lnTo>
                    <a:pt x="5295355" y="10257"/>
                  </a:lnTo>
                  <a:lnTo>
                    <a:pt x="4014580" y="1202804"/>
                  </a:lnTo>
                  <a:lnTo>
                    <a:pt x="63630" y="1202804"/>
                  </a:lnTo>
                  <a:moveTo>
                    <a:pt x="5306263" y="0"/>
                  </a:moveTo>
                  <a:lnTo>
                    <a:pt x="1992973" y="0"/>
                  </a:lnTo>
                  <a:lnTo>
                    <a:pt x="1958886" y="0"/>
                  </a:lnTo>
                  <a:lnTo>
                    <a:pt x="0" y="1217110"/>
                  </a:lnTo>
                  <a:lnTo>
                    <a:pt x="40450" y="1217110"/>
                  </a:lnTo>
                  <a:lnTo>
                    <a:pt x="4039577" y="1217110"/>
                  </a:lnTo>
                  <a:lnTo>
                    <a:pt x="3999127" y="1217110"/>
                  </a:lnTo>
                  <a:lnTo>
                    <a:pt x="530626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566500ED-D8A5-497F-B553-423A1223CF79}"/>
                </a:ext>
              </a:extLst>
            </p:cNvPr>
            <p:cNvSpPr/>
            <p:nvPr/>
          </p:nvSpPr>
          <p:spPr>
            <a:xfrm>
              <a:off x="-1926795" y="6267107"/>
              <a:ext cx="4654967" cy="1217109"/>
            </a:xfrm>
            <a:custGeom>
              <a:avLst/>
              <a:gdLst>
                <a:gd name="connsiteX0" fmla="*/ 55904 w 4654967"/>
                <a:gd name="connsiteY0" fmla="*/ 1202804 h 1217109"/>
                <a:gd name="connsiteX1" fmla="*/ 1330316 w 4654967"/>
                <a:gd name="connsiteY1" fmla="*/ 10257 h 1217109"/>
                <a:gd name="connsiteX2" fmla="*/ 4649514 w 4654967"/>
                <a:gd name="connsiteY2" fmla="*/ 10257 h 1217109"/>
                <a:gd name="connsiteX3" fmla="*/ 4007763 w 4654967"/>
                <a:gd name="connsiteY3" fmla="*/ 1202804 h 1217109"/>
                <a:gd name="connsiteX4" fmla="*/ 55904 w 4654967"/>
                <a:gd name="connsiteY4" fmla="*/ 1202804 h 1217109"/>
                <a:gd name="connsiteX5" fmla="*/ 4654967 w 4654967"/>
                <a:gd name="connsiteY5" fmla="*/ 0 h 1217109"/>
                <a:gd name="connsiteX6" fmla="*/ 1341224 w 4654967"/>
                <a:gd name="connsiteY6" fmla="*/ 0 h 1217109"/>
                <a:gd name="connsiteX7" fmla="*/ 1307136 w 4654967"/>
                <a:gd name="connsiteY7" fmla="*/ 0 h 1217109"/>
                <a:gd name="connsiteX8" fmla="*/ 0 w 4654967"/>
                <a:gd name="connsiteY8" fmla="*/ 1217110 h 1217109"/>
                <a:gd name="connsiteX9" fmla="*/ 40450 w 4654967"/>
                <a:gd name="connsiteY9" fmla="*/ 1217110 h 1217109"/>
                <a:gd name="connsiteX10" fmla="*/ 4039577 w 4654967"/>
                <a:gd name="connsiteY10" fmla="*/ 1217110 h 1217109"/>
                <a:gd name="connsiteX11" fmla="*/ 3999582 w 4654967"/>
                <a:gd name="connsiteY11" fmla="*/ 1217110 h 1217109"/>
                <a:gd name="connsiteX12" fmla="*/ 4654967 w 4654967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54967" h="1217109">
                  <a:moveTo>
                    <a:pt x="55904" y="1202804"/>
                  </a:moveTo>
                  <a:lnTo>
                    <a:pt x="1330316" y="10257"/>
                  </a:lnTo>
                  <a:lnTo>
                    <a:pt x="4649514" y="10257"/>
                  </a:lnTo>
                  <a:lnTo>
                    <a:pt x="4007763" y="1202804"/>
                  </a:lnTo>
                  <a:lnTo>
                    <a:pt x="55904" y="1202804"/>
                  </a:lnTo>
                  <a:moveTo>
                    <a:pt x="4654967" y="0"/>
                  </a:moveTo>
                  <a:lnTo>
                    <a:pt x="1341224" y="0"/>
                  </a:lnTo>
                  <a:lnTo>
                    <a:pt x="1307136" y="0"/>
                  </a:lnTo>
                  <a:lnTo>
                    <a:pt x="0" y="1217110"/>
                  </a:lnTo>
                  <a:lnTo>
                    <a:pt x="40450" y="1217110"/>
                  </a:lnTo>
                  <a:lnTo>
                    <a:pt x="4039577" y="1217110"/>
                  </a:lnTo>
                  <a:lnTo>
                    <a:pt x="3999582" y="1217110"/>
                  </a:lnTo>
                  <a:lnTo>
                    <a:pt x="465496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11AC55C7-E8B0-4EC5-A0D4-024819732552}"/>
                </a:ext>
              </a:extLst>
            </p:cNvPr>
            <p:cNvSpPr/>
            <p:nvPr/>
          </p:nvSpPr>
          <p:spPr>
            <a:xfrm>
              <a:off x="2073694" y="6267109"/>
              <a:ext cx="4040032" cy="1217109"/>
            </a:xfrm>
            <a:custGeom>
              <a:avLst/>
              <a:gdLst>
                <a:gd name="connsiteX0" fmla="*/ 47268 w 4040032"/>
                <a:gd name="connsiteY0" fmla="*/ 1202804 h 1217109"/>
                <a:gd name="connsiteX1" fmla="*/ 682655 w 4040032"/>
                <a:gd name="connsiteY1" fmla="*/ 10257 h 1217109"/>
                <a:gd name="connsiteX2" fmla="*/ 4001853 w 4040032"/>
                <a:gd name="connsiteY2" fmla="*/ 10257 h 1217109"/>
                <a:gd name="connsiteX3" fmla="*/ 3998673 w 4040032"/>
                <a:gd name="connsiteY3" fmla="*/ 1202804 h 1217109"/>
                <a:gd name="connsiteX4" fmla="*/ 47268 w 4040032"/>
                <a:gd name="connsiteY4" fmla="*/ 1202804 h 1217109"/>
                <a:gd name="connsiteX5" fmla="*/ 4001853 w 4040032"/>
                <a:gd name="connsiteY5" fmla="*/ 0 h 1217109"/>
                <a:gd name="connsiteX6" fmla="*/ 688110 w 4040032"/>
                <a:gd name="connsiteY6" fmla="*/ 0 h 1217109"/>
                <a:gd name="connsiteX7" fmla="*/ 654932 w 4040032"/>
                <a:gd name="connsiteY7" fmla="*/ 0 h 1217109"/>
                <a:gd name="connsiteX8" fmla="*/ 0 w 4040032"/>
                <a:gd name="connsiteY8" fmla="*/ 1217110 h 1217109"/>
                <a:gd name="connsiteX9" fmla="*/ 39996 w 4040032"/>
                <a:gd name="connsiteY9" fmla="*/ 1217110 h 1217109"/>
                <a:gd name="connsiteX10" fmla="*/ 4040032 w 4040032"/>
                <a:gd name="connsiteY10" fmla="*/ 1217110 h 1217109"/>
                <a:gd name="connsiteX11" fmla="*/ 3999581 w 4040032"/>
                <a:gd name="connsiteY11" fmla="*/ 1217110 h 1217109"/>
                <a:gd name="connsiteX12" fmla="*/ 4001853 w 4040032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40032" h="1217109">
                  <a:moveTo>
                    <a:pt x="47268" y="1202804"/>
                  </a:moveTo>
                  <a:lnTo>
                    <a:pt x="682655" y="10257"/>
                  </a:lnTo>
                  <a:lnTo>
                    <a:pt x="4001853" y="10257"/>
                  </a:lnTo>
                  <a:lnTo>
                    <a:pt x="3998673" y="1202804"/>
                  </a:lnTo>
                  <a:lnTo>
                    <a:pt x="47268" y="1202804"/>
                  </a:lnTo>
                  <a:moveTo>
                    <a:pt x="4001853" y="0"/>
                  </a:moveTo>
                  <a:lnTo>
                    <a:pt x="688110" y="0"/>
                  </a:lnTo>
                  <a:lnTo>
                    <a:pt x="654932" y="0"/>
                  </a:lnTo>
                  <a:lnTo>
                    <a:pt x="0" y="1217110"/>
                  </a:lnTo>
                  <a:lnTo>
                    <a:pt x="39996" y="1217110"/>
                  </a:lnTo>
                  <a:lnTo>
                    <a:pt x="4040032" y="1217110"/>
                  </a:lnTo>
                  <a:lnTo>
                    <a:pt x="3999581" y="1217110"/>
                  </a:lnTo>
                  <a:lnTo>
                    <a:pt x="400185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6021F35D-140C-4C25-9B29-FB25E590115A}"/>
                </a:ext>
              </a:extLst>
            </p:cNvPr>
            <p:cNvSpPr/>
            <p:nvPr/>
          </p:nvSpPr>
          <p:spPr>
            <a:xfrm>
              <a:off x="6072367" y="6267109"/>
              <a:ext cx="4039575" cy="1217109"/>
            </a:xfrm>
            <a:custGeom>
              <a:avLst/>
              <a:gdLst>
                <a:gd name="connsiteX0" fmla="*/ 40450 w 4039575"/>
                <a:gd name="connsiteY0" fmla="*/ 1202804 h 1217109"/>
                <a:gd name="connsiteX1" fmla="*/ 37268 w 4039575"/>
                <a:gd name="connsiteY1" fmla="*/ 10257 h 1217109"/>
                <a:gd name="connsiteX2" fmla="*/ 3356012 w 4039575"/>
                <a:gd name="connsiteY2" fmla="*/ 10257 h 1217109"/>
                <a:gd name="connsiteX3" fmla="*/ 3991399 w 4039575"/>
                <a:gd name="connsiteY3" fmla="*/ 1202804 h 1217109"/>
                <a:gd name="connsiteX4" fmla="*/ 40450 w 4039575"/>
                <a:gd name="connsiteY4" fmla="*/ 1202804 h 1217109"/>
                <a:gd name="connsiteX5" fmla="*/ 3350558 w 4039575"/>
                <a:gd name="connsiteY5" fmla="*/ 0 h 1217109"/>
                <a:gd name="connsiteX6" fmla="*/ 37268 w 4039575"/>
                <a:gd name="connsiteY6" fmla="*/ 0 h 1217109"/>
                <a:gd name="connsiteX7" fmla="*/ 3180 w 4039575"/>
                <a:gd name="connsiteY7" fmla="*/ 0 h 1217109"/>
                <a:gd name="connsiteX8" fmla="*/ 0 w 4039575"/>
                <a:gd name="connsiteY8" fmla="*/ 1217110 h 1217109"/>
                <a:gd name="connsiteX9" fmla="*/ 40450 w 4039575"/>
                <a:gd name="connsiteY9" fmla="*/ 1217110 h 1217109"/>
                <a:gd name="connsiteX10" fmla="*/ 4039576 w 4039575"/>
                <a:gd name="connsiteY10" fmla="*/ 1217110 h 1217109"/>
                <a:gd name="connsiteX11" fmla="*/ 3999126 w 4039575"/>
                <a:gd name="connsiteY11" fmla="*/ 1217110 h 1217109"/>
                <a:gd name="connsiteX12" fmla="*/ 3350558 w 4039575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9575" h="1217109">
                  <a:moveTo>
                    <a:pt x="40450" y="1202804"/>
                  </a:moveTo>
                  <a:lnTo>
                    <a:pt x="37268" y="10257"/>
                  </a:lnTo>
                  <a:lnTo>
                    <a:pt x="3356012" y="10257"/>
                  </a:lnTo>
                  <a:lnTo>
                    <a:pt x="3991399" y="1202804"/>
                  </a:lnTo>
                  <a:lnTo>
                    <a:pt x="40450" y="1202804"/>
                  </a:lnTo>
                  <a:moveTo>
                    <a:pt x="3350558" y="0"/>
                  </a:moveTo>
                  <a:lnTo>
                    <a:pt x="37268" y="0"/>
                  </a:lnTo>
                  <a:lnTo>
                    <a:pt x="3180" y="0"/>
                  </a:lnTo>
                  <a:lnTo>
                    <a:pt x="0" y="1217110"/>
                  </a:lnTo>
                  <a:lnTo>
                    <a:pt x="40450" y="1217110"/>
                  </a:lnTo>
                  <a:lnTo>
                    <a:pt x="4039576" y="1217110"/>
                  </a:lnTo>
                  <a:lnTo>
                    <a:pt x="3999126" y="1217110"/>
                  </a:lnTo>
                  <a:lnTo>
                    <a:pt x="335055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59448C0E-D203-4E16-A011-636D03FB7DC3}"/>
                </a:ext>
              </a:extLst>
            </p:cNvPr>
            <p:cNvSpPr/>
            <p:nvPr/>
          </p:nvSpPr>
          <p:spPr>
            <a:xfrm>
              <a:off x="9422923" y="6267109"/>
              <a:ext cx="4688142" cy="1217109"/>
            </a:xfrm>
            <a:custGeom>
              <a:avLst/>
              <a:gdLst>
                <a:gd name="connsiteX0" fmla="*/ 681747 w 4688143"/>
                <a:gd name="connsiteY0" fmla="*/ 1202804 h 1217109"/>
                <a:gd name="connsiteX1" fmla="*/ 39541 w 4688143"/>
                <a:gd name="connsiteY1" fmla="*/ 10257 h 1217109"/>
                <a:gd name="connsiteX2" fmla="*/ 3358284 w 4688143"/>
                <a:gd name="connsiteY2" fmla="*/ 10257 h 1217109"/>
                <a:gd name="connsiteX3" fmla="*/ 4632697 w 4688143"/>
                <a:gd name="connsiteY3" fmla="*/ 1202804 h 1217109"/>
                <a:gd name="connsiteX4" fmla="*/ 681747 w 4688143"/>
                <a:gd name="connsiteY4" fmla="*/ 1202804 h 1217109"/>
                <a:gd name="connsiteX5" fmla="*/ 3347377 w 4688143"/>
                <a:gd name="connsiteY5" fmla="*/ 0 h 1217109"/>
                <a:gd name="connsiteX6" fmla="*/ 34087 w 4688143"/>
                <a:gd name="connsiteY6" fmla="*/ 0 h 1217109"/>
                <a:gd name="connsiteX7" fmla="*/ 0 w 4688143"/>
                <a:gd name="connsiteY7" fmla="*/ 0 h 1217109"/>
                <a:gd name="connsiteX8" fmla="*/ 648568 w 4688143"/>
                <a:gd name="connsiteY8" fmla="*/ 1217110 h 1217109"/>
                <a:gd name="connsiteX9" fmla="*/ 689018 w 4688143"/>
                <a:gd name="connsiteY9" fmla="*/ 1217110 h 1217109"/>
                <a:gd name="connsiteX10" fmla="*/ 4688144 w 4688143"/>
                <a:gd name="connsiteY10" fmla="*/ 1217110 h 1217109"/>
                <a:gd name="connsiteX11" fmla="*/ 4647696 w 4688143"/>
                <a:gd name="connsiteY11" fmla="*/ 1217110 h 1217109"/>
                <a:gd name="connsiteX12" fmla="*/ 3347377 w 4688143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88143" h="1217109">
                  <a:moveTo>
                    <a:pt x="681747" y="1202804"/>
                  </a:moveTo>
                  <a:lnTo>
                    <a:pt x="39541" y="10257"/>
                  </a:lnTo>
                  <a:lnTo>
                    <a:pt x="3358284" y="10257"/>
                  </a:lnTo>
                  <a:lnTo>
                    <a:pt x="4632697" y="1202804"/>
                  </a:lnTo>
                  <a:lnTo>
                    <a:pt x="681747" y="1202804"/>
                  </a:lnTo>
                  <a:moveTo>
                    <a:pt x="3347377" y="0"/>
                  </a:moveTo>
                  <a:lnTo>
                    <a:pt x="34087" y="0"/>
                  </a:lnTo>
                  <a:lnTo>
                    <a:pt x="0" y="0"/>
                  </a:lnTo>
                  <a:lnTo>
                    <a:pt x="648568" y="1217110"/>
                  </a:lnTo>
                  <a:lnTo>
                    <a:pt x="689018" y="1217110"/>
                  </a:lnTo>
                  <a:lnTo>
                    <a:pt x="4688144" y="1217110"/>
                  </a:lnTo>
                  <a:lnTo>
                    <a:pt x="4647696" y="1217110"/>
                  </a:lnTo>
                  <a:lnTo>
                    <a:pt x="334737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8BD00E98-43EA-42C8-9D90-4758EC5B9EA4}"/>
                </a:ext>
              </a:extLst>
            </p:cNvPr>
            <p:cNvSpPr/>
            <p:nvPr/>
          </p:nvSpPr>
          <p:spPr>
            <a:xfrm>
              <a:off x="12770300" y="6267107"/>
              <a:ext cx="5339895" cy="1217109"/>
            </a:xfrm>
            <a:custGeom>
              <a:avLst/>
              <a:gdLst>
                <a:gd name="connsiteX0" fmla="*/ 1325771 w 5339896"/>
                <a:gd name="connsiteY0" fmla="*/ 1202804 h 1217109"/>
                <a:gd name="connsiteX1" fmla="*/ 44995 w 5339896"/>
                <a:gd name="connsiteY1" fmla="*/ 10257 h 1217109"/>
                <a:gd name="connsiteX2" fmla="*/ 3364193 w 5339896"/>
                <a:gd name="connsiteY2" fmla="*/ 10257 h 1217109"/>
                <a:gd name="connsiteX3" fmla="*/ 5277176 w 5339896"/>
                <a:gd name="connsiteY3" fmla="*/ 1202804 h 1217109"/>
                <a:gd name="connsiteX4" fmla="*/ 1325771 w 5339896"/>
                <a:gd name="connsiteY4" fmla="*/ 1202804 h 1217109"/>
                <a:gd name="connsiteX5" fmla="*/ 3347832 w 5339896"/>
                <a:gd name="connsiteY5" fmla="*/ 0 h 1217109"/>
                <a:gd name="connsiteX6" fmla="*/ 34087 w 5339896"/>
                <a:gd name="connsiteY6" fmla="*/ 0 h 1217109"/>
                <a:gd name="connsiteX7" fmla="*/ 0 w 5339896"/>
                <a:gd name="connsiteY7" fmla="*/ 0 h 1217109"/>
                <a:gd name="connsiteX8" fmla="*/ 1300319 w 5339896"/>
                <a:gd name="connsiteY8" fmla="*/ 1217110 h 1217109"/>
                <a:gd name="connsiteX9" fmla="*/ 1340767 w 5339896"/>
                <a:gd name="connsiteY9" fmla="*/ 1217110 h 1217109"/>
                <a:gd name="connsiteX10" fmla="*/ 5339897 w 5339896"/>
                <a:gd name="connsiteY10" fmla="*/ 1217110 h 1217109"/>
                <a:gd name="connsiteX11" fmla="*/ 5299901 w 5339896"/>
                <a:gd name="connsiteY11" fmla="*/ 1217110 h 1217109"/>
                <a:gd name="connsiteX12" fmla="*/ 3347832 w 5339896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39896" h="1217109">
                  <a:moveTo>
                    <a:pt x="1325771" y="1202804"/>
                  </a:moveTo>
                  <a:lnTo>
                    <a:pt x="44995" y="10257"/>
                  </a:lnTo>
                  <a:lnTo>
                    <a:pt x="3364193" y="10257"/>
                  </a:lnTo>
                  <a:lnTo>
                    <a:pt x="5277176" y="1202804"/>
                  </a:lnTo>
                  <a:lnTo>
                    <a:pt x="1325771" y="1202804"/>
                  </a:lnTo>
                  <a:moveTo>
                    <a:pt x="3347832" y="0"/>
                  </a:moveTo>
                  <a:lnTo>
                    <a:pt x="34087" y="0"/>
                  </a:lnTo>
                  <a:lnTo>
                    <a:pt x="0" y="0"/>
                  </a:lnTo>
                  <a:lnTo>
                    <a:pt x="1300319" y="1217110"/>
                  </a:lnTo>
                  <a:lnTo>
                    <a:pt x="1340767" y="1217110"/>
                  </a:lnTo>
                  <a:lnTo>
                    <a:pt x="5339897" y="1217110"/>
                  </a:lnTo>
                  <a:lnTo>
                    <a:pt x="5299901" y="1217110"/>
                  </a:lnTo>
                  <a:lnTo>
                    <a:pt x="334783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3D57482A-5C49-481E-860C-EF123A869AD3}"/>
                </a:ext>
              </a:extLst>
            </p:cNvPr>
            <p:cNvSpPr/>
            <p:nvPr/>
          </p:nvSpPr>
          <p:spPr>
            <a:xfrm>
              <a:off x="16119042" y="6267109"/>
              <a:ext cx="5991643" cy="1217109"/>
            </a:xfrm>
            <a:custGeom>
              <a:avLst/>
              <a:gdLst>
                <a:gd name="connsiteX0" fmla="*/ 1968430 w 5991643"/>
                <a:gd name="connsiteY0" fmla="*/ 1202804 h 1217109"/>
                <a:gd name="connsiteX1" fmla="*/ 49084 w 5991643"/>
                <a:gd name="connsiteY1" fmla="*/ 10257 h 1217109"/>
                <a:gd name="connsiteX2" fmla="*/ 3368283 w 5991643"/>
                <a:gd name="connsiteY2" fmla="*/ 10257 h 1217109"/>
                <a:gd name="connsiteX3" fmla="*/ 5919835 w 5991643"/>
                <a:gd name="connsiteY3" fmla="*/ 1202804 h 1217109"/>
                <a:gd name="connsiteX4" fmla="*/ 1968430 w 5991643"/>
                <a:gd name="connsiteY4" fmla="*/ 1202804 h 1217109"/>
                <a:gd name="connsiteX5" fmla="*/ 3380101 w 5991643"/>
                <a:gd name="connsiteY5" fmla="*/ 0 h 1217109"/>
                <a:gd name="connsiteX6" fmla="*/ 3346920 w 5991643"/>
                <a:gd name="connsiteY6" fmla="*/ 0 h 1217109"/>
                <a:gd name="connsiteX7" fmla="*/ 33177 w 5991643"/>
                <a:gd name="connsiteY7" fmla="*/ 0 h 1217109"/>
                <a:gd name="connsiteX8" fmla="*/ 0 w 5991643"/>
                <a:gd name="connsiteY8" fmla="*/ 0 h 1217109"/>
                <a:gd name="connsiteX9" fmla="*/ 1952521 w 5991643"/>
                <a:gd name="connsiteY9" fmla="*/ 1217110 h 1217109"/>
                <a:gd name="connsiteX10" fmla="*/ 1992517 w 5991643"/>
                <a:gd name="connsiteY10" fmla="*/ 1217110 h 1217109"/>
                <a:gd name="connsiteX11" fmla="*/ 5991644 w 5991643"/>
                <a:gd name="connsiteY11" fmla="*/ 1217110 h 1217109"/>
                <a:gd name="connsiteX12" fmla="*/ 3380101 w 5991643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91643" h="1217109">
                  <a:moveTo>
                    <a:pt x="1968430" y="1202804"/>
                  </a:moveTo>
                  <a:lnTo>
                    <a:pt x="49084" y="10257"/>
                  </a:lnTo>
                  <a:lnTo>
                    <a:pt x="3368283" y="10257"/>
                  </a:lnTo>
                  <a:lnTo>
                    <a:pt x="5919835" y="1202804"/>
                  </a:lnTo>
                  <a:lnTo>
                    <a:pt x="1968430" y="1202804"/>
                  </a:lnTo>
                  <a:moveTo>
                    <a:pt x="3380101" y="0"/>
                  </a:moveTo>
                  <a:lnTo>
                    <a:pt x="3346920" y="0"/>
                  </a:lnTo>
                  <a:lnTo>
                    <a:pt x="33177" y="0"/>
                  </a:lnTo>
                  <a:lnTo>
                    <a:pt x="0" y="0"/>
                  </a:lnTo>
                  <a:lnTo>
                    <a:pt x="1952521" y="1217110"/>
                  </a:lnTo>
                  <a:lnTo>
                    <a:pt x="1992517" y="1217110"/>
                  </a:lnTo>
                  <a:lnTo>
                    <a:pt x="5991644" y="1217110"/>
                  </a:lnTo>
                  <a:lnTo>
                    <a:pt x="3380101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81" name="直接连接符 80">
            <a:extLst>
              <a:ext uri="{FF2B5EF4-FFF2-40B4-BE49-F238E27FC236}">
                <a16:creationId xmlns:a16="http://schemas.microsoft.com/office/drawing/2014/main" id="{91DA1328-EE11-47BC-A2E6-AB9033000238}"/>
              </a:ext>
            </a:extLst>
          </p:cNvPr>
          <p:cNvCxnSpPr>
            <a:cxnSpLocks/>
            <a:endCxn id="71" idx="9"/>
          </p:cNvCxnSpPr>
          <p:nvPr userDrawn="1"/>
        </p:nvCxnSpPr>
        <p:spPr>
          <a:xfrm flipH="1">
            <a:off x="-4254904" y="5495898"/>
            <a:ext cx="5492928" cy="1436456"/>
          </a:xfrm>
          <a:prstGeom prst="line">
            <a:avLst/>
          </a:prstGeom>
          <a:ln w="3175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016B37E5-5C8C-49DD-8E22-570B2F3190FC}"/>
              </a:ext>
            </a:extLst>
          </p:cNvPr>
          <p:cNvGrpSpPr/>
          <p:nvPr userDrawn="1"/>
        </p:nvGrpSpPr>
        <p:grpSpPr>
          <a:xfrm>
            <a:off x="2908913" y="1510148"/>
            <a:ext cx="6374174" cy="537897"/>
            <a:chOff x="2908913" y="695325"/>
            <a:chExt cx="6374174" cy="537897"/>
          </a:xfrm>
        </p:grpSpPr>
        <p:sp>
          <p:nvSpPr>
            <p:cNvPr id="84" name="梯形 83">
              <a:extLst>
                <a:ext uri="{FF2B5EF4-FFF2-40B4-BE49-F238E27FC236}">
                  <a16:creationId xmlns:a16="http://schemas.microsoft.com/office/drawing/2014/main" id="{7988F7BE-79C2-461F-8B52-7D0DAE2D3AFB}"/>
                </a:ext>
              </a:extLst>
            </p:cNvPr>
            <p:cNvSpPr/>
            <p:nvPr/>
          </p:nvSpPr>
          <p:spPr>
            <a:xfrm>
              <a:off x="3170932" y="695325"/>
              <a:ext cx="5850136" cy="425810"/>
            </a:xfrm>
            <a:prstGeom prst="trapezoid">
              <a:avLst>
                <a:gd name="adj" fmla="val 180569"/>
              </a:avLst>
            </a:prstGeom>
            <a:gradFill flip="none" rotWithShape="1">
              <a:gsLst>
                <a:gs pos="11000">
                  <a:schemeClr val="accent1">
                    <a:alpha val="0"/>
                  </a:schemeClr>
                </a:gs>
                <a:gs pos="100000">
                  <a:schemeClr val="accent1">
                    <a:alpha val="33000"/>
                  </a:schemeClr>
                </a:gs>
              </a:gsLst>
              <a:lin ang="5400000" scaled="1"/>
              <a:tileRect/>
            </a:gradFill>
            <a:ln w="12700">
              <a:gradFill>
                <a:gsLst>
                  <a:gs pos="30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8"/>
            </a:p>
          </p:txBody>
        </p:sp>
        <p:sp>
          <p:nvSpPr>
            <p:cNvPr id="85" name="梯形 84">
              <a:extLst>
                <a:ext uri="{FF2B5EF4-FFF2-40B4-BE49-F238E27FC236}">
                  <a16:creationId xmlns:a16="http://schemas.microsoft.com/office/drawing/2014/main" id="{70BE2C83-C9C2-4DF4-B6C5-50CDBB7336B7}"/>
                </a:ext>
              </a:extLst>
            </p:cNvPr>
            <p:cNvSpPr/>
            <p:nvPr/>
          </p:nvSpPr>
          <p:spPr>
            <a:xfrm>
              <a:off x="3445650" y="1032133"/>
              <a:ext cx="5300700" cy="195067"/>
            </a:xfrm>
            <a:prstGeom prst="trapezoid">
              <a:avLst>
                <a:gd name="adj" fmla="val 180569"/>
              </a:avLst>
            </a:prstGeom>
            <a:gradFill flip="none" rotWithShape="1">
              <a:gsLst>
                <a:gs pos="60000">
                  <a:schemeClr val="accent1">
                    <a:alpha val="0"/>
                  </a:schemeClr>
                </a:gs>
                <a:gs pos="100000">
                  <a:schemeClr val="accent1">
                    <a:alpha val="4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8"/>
            </a:p>
          </p:txBody>
        </p:sp>
        <p:pic>
          <p:nvPicPr>
            <p:cNvPr id="86" name="图片 85" descr="图片包含 电脑, 灯光, 键盘, 黑暗&#10;&#10;描述已自动生成">
              <a:extLst>
                <a:ext uri="{FF2B5EF4-FFF2-40B4-BE49-F238E27FC236}">
                  <a16:creationId xmlns:a16="http://schemas.microsoft.com/office/drawing/2014/main" id="{0ACA04A6-95A3-437E-9F80-478F9C01DC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3783" y="1004291"/>
              <a:ext cx="5354212" cy="228931"/>
            </a:xfrm>
            <a:prstGeom prst="rect">
              <a:avLst/>
            </a:prstGeom>
          </p:spPr>
        </p:pic>
        <p:grpSp>
          <p:nvGrpSpPr>
            <p:cNvPr id="87" name="组合 86">
              <a:extLst>
                <a:ext uri="{FF2B5EF4-FFF2-40B4-BE49-F238E27FC236}">
                  <a16:creationId xmlns:a16="http://schemas.microsoft.com/office/drawing/2014/main" id="{93995F15-8744-435D-9CBE-E73DBE7D23A8}"/>
                </a:ext>
              </a:extLst>
            </p:cNvPr>
            <p:cNvGrpSpPr/>
            <p:nvPr/>
          </p:nvGrpSpPr>
          <p:grpSpPr>
            <a:xfrm>
              <a:off x="2908913" y="741679"/>
              <a:ext cx="6374174" cy="379455"/>
              <a:chOff x="2923444" y="708025"/>
              <a:chExt cx="6374174" cy="413110"/>
            </a:xfrm>
          </p:grpSpPr>
          <p:cxnSp>
            <p:nvCxnSpPr>
              <p:cNvPr id="88" name="直接连接符 87">
                <a:extLst>
                  <a:ext uri="{FF2B5EF4-FFF2-40B4-BE49-F238E27FC236}">
                    <a16:creationId xmlns:a16="http://schemas.microsoft.com/office/drawing/2014/main" id="{8E43ADA8-6458-49EA-BC58-53CE97811F4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23444" y="708025"/>
                <a:ext cx="827818" cy="41311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accent1"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>
                <a:extLst>
                  <a:ext uri="{FF2B5EF4-FFF2-40B4-BE49-F238E27FC236}">
                    <a16:creationId xmlns:a16="http://schemas.microsoft.com/office/drawing/2014/main" id="{CCC0026B-8D2F-4C04-952E-04A00C004B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69800" y="708025"/>
                <a:ext cx="827818" cy="41311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accent1"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BE67CE-7975-4EC1-A87F-446C8F0C48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22031" y="885259"/>
            <a:ext cx="2547937" cy="10256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kumimoji="0" lang="zh-CN" altLang="en-US" sz="6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目 录</a:t>
            </a:r>
          </a:p>
        </p:txBody>
      </p: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0324A32C-ABC1-404D-8BEC-B9F4049C60CE}"/>
              </a:ext>
            </a:extLst>
          </p:cNvPr>
          <p:cNvGrpSpPr/>
          <p:nvPr userDrawn="1"/>
        </p:nvGrpSpPr>
        <p:grpSpPr>
          <a:xfrm>
            <a:off x="3427287" y="3495394"/>
            <a:ext cx="2301145" cy="2301145"/>
            <a:chOff x="1388265" y="2800807"/>
            <a:chExt cx="2372624" cy="2372624"/>
          </a:xfrm>
        </p:grpSpPr>
        <p:sp>
          <p:nvSpPr>
            <p:cNvPr id="98" name="椭圆 97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id="{2E64A9E0-DA60-4526-BFD3-FB903BD13FAD}"/>
                </a:ext>
              </a:extLst>
            </p:cNvPr>
            <p:cNvSpPr/>
            <p:nvPr/>
          </p:nvSpPr>
          <p:spPr>
            <a:xfrm>
              <a:off x="1388265" y="2800807"/>
              <a:ext cx="2372624" cy="2372624"/>
            </a:xfrm>
            <a:prstGeom prst="ellipse">
              <a:avLst/>
            </a:prstGeom>
            <a:gradFill flip="none" rotWithShape="1">
              <a:gsLst>
                <a:gs pos="88000">
                  <a:schemeClr val="accent1">
                    <a:alpha val="86000"/>
                  </a:schemeClr>
                </a:gs>
                <a:gs pos="62000">
                  <a:schemeClr val="accent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b="0" i="0" u="none" strike="noStrike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ken Light"/>
                <a:ea typeface="华文细黑"/>
              </a:endParaRPr>
            </a:p>
          </p:txBody>
        </p:sp>
        <p:sp>
          <p:nvSpPr>
            <p:cNvPr id="99" name="椭圆 98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id="{D8758512-DE60-4C60-AD8A-31D81343FE4D}"/>
                </a:ext>
              </a:extLst>
            </p:cNvPr>
            <p:cNvSpPr/>
            <p:nvPr/>
          </p:nvSpPr>
          <p:spPr>
            <a:xfrm>
              <a:off x="1388265" y="2800807"/>
              <a:ext cx="2372624" cy="2372624"/>
            </a:xfrm>
            <a:prstGeom prst="ellipse">
              <a:avLst/>
            </a:prstGeom>
            <a:noFill/>
            <a:ln w="15875">
              <a:gradFill>
                <a:gsLst>
                  <a:gs pos="1000">
                    <a:schemeClr val="bg1">
                      <a:alpha val="57000"/>
                    </a:schemeClr>
                  </a:gs>
                  <a:gs pos="37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ken Light"/>
                <a:ea typeface="华文细黑"/>
                <a:cs typeface="+mn-cs"/>
              </a:endParaRPr>
            </a:p>
          </p:txBody>
        </p:sp>
        <p:grpSp>
          <p:nvGrpSpPr>
            <p:cNvPr id="100" name="组合 99" descr="e7d195523061f1c0d3ba7f298e59d031c9c3f97027ed136f882110EF8F17BAD1F2C348D17C7856EF46CB4678CC9E44EE1ABA681E3133328A7B4D22AAF822B2429426B2355AA8CC4431B8568D2CF3B73A042CC7A6E14FDCC0EB27FF621AF5859D0CD069A78AF97B0FFE978FDE1428983FF81A9B2DA640D51F10C86B2F787E469F33B6930A94004693">
              <a:extLst>
                <a:ext uri="{FF2B5EF4-FFF2-40B4-BE49-F238E27FC236}">
                  <a16:creationId xmlns:a16="http://schemas.microsoft.com/office/drawing/2014/main" id="{1D23F913-2E67-45BE-884F-87FC15868987}"/>
                </a:ext>
              </a:extLst>
            </p:cNvPr>
            <p:cNvGrpSpPr/>
            <p:nvPr userDrawn="1"/>
          </p:nvGrpSpPr>
          <p:grpSpPr>
            <a:xfrm>
              <a:off x="1529140" y="2941682"/>
              <a:ext cx="2090875" cy="2090875"/>
              <a:chOff x="723900" y="2195914"/>
              <a:chExt cx="10744200" cy="10744200"/>
            </a:xfrm>
          </p:grpSpPr>
          <p:sp>
            <p:nvSpPr>
              <p:cNvPr id="101" name="椭圆 100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  <a:extLst>
                  <a:ext uri="{FF2B5EF4-FFF2-40B4-BE49-F238E27FC236}">
                    <a16:creationId xmlns:a16="http://schemas.microsoft.com/office/drawing/2014/main" id="{E94AF14E-9C36-45D3-B3C1-FB1EA7CBA011}"/>
                  </a:ext>
                </a:extLst>
              </p:cNvPr>
              <p:cNvSpPr/>
              <p:nvPr/>
            </p:nvSpPr>
            <p:spPr>
              <a:xfrm>
                <a:off x="723900" y="2195914"/>
                <a:ext cx="10744200" cy="10744200"/>
              </a:xfrm>
              <a:prstGeom prst="ellipse">
                <a:avLst/>
              </a:prstGeom>
              <a:gradFill flip="none" rotWithShape="1">
                <a:gsLst>
                  <a:gs pos="88000">
                    <a:schemeClr val="accent1">
                      <a:alpha val="86000"/>
                    </a:schemeClr>
                  </a:gs>
                  <a:gs pos="62000">
                    <a:schemeClr val="accent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anken Light"/>
                  <a:ea typeface="华文细黑"/>
                  <a:cs typeface="+mn-cs"/>
                </a:endParaRPr>
              </a:p>
            </p:txBody>
          </p:sp>
          <p:sp>
            <p:nvSpPr>
              <p:cNvPr id="102" name="椭圆 101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  <a:extLst>
                  <a:ext uri="{FF2B5EF4-FFF2-40B4-BE49-F238E27FC236}">
                    <a16:creationId xmlns:a16="http://schemas.microsoft.com/office/drawing/2014/main" id="{4851CB25-0925-4112-BF38-121B216B3BE5}"/>
                  </a:ext>
                </a:extLst>
              </p:cNvPr>
              <p:cNvSpPr/>
              <p:nvPr/>
            </p:nvSpPr>
            <p:spPr>
              <a:xfrm>
                <a:off x="723900" y="2195914"/>
                <a:ext cx="10744200" cy="10744200"/>
              </a:xfrm>
              <a:prstGeom prst="ellipse">
                <a:avLst/>
              </a:prstGeom>
              <a:noFill/>
              <a:ln w="15875">
                <a:gradFill>
                  <a:gsLst>
                    <a:gs pos="1000">
                      <a:schemeClr val="bg1">
                        <a:alpha val="57000"/>
                      </a:schemeClr>
                    </a:gs>
                    <a:gs pos="37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anken Light"/>
                  <a:ea typeface="华文细黑"/>
                  <a:cs typeface="+mn-cs"/>
                </a:endParaRPr>
              </a:p>
            </p:txBody>
          </p:sp>
        </p:grp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3CB101CF-7912-45DF-946F-F4D381981AB8}"/>
              </a:ext>
            </a:extLst>
          </p:cNvPr>
          <p:cNvGrpSpPr/>
          <p:nvPr userDrawn="1"/>
        </p:nvGrpSpPr>
        <p:grpSpPr>
          <a:xfrm>
            <a:off x="6424632" y="3495394"/>
            <a:ext cx="2301145" cy="2301145"/>
            <a:chOff x="1388265" y="2800807"/>
            <a:chExt cx="2372624" cy="2372624"/>
          </a:xfrm>
        </p:grpSpPr>
        <p:sp>
          <p:nvSpPr>
            <p:cNvPr id="104" name="椭圆 103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id="{9E0A79F9-0899-4746-81C1-9A8C20D7BDEB}"/>
                </a:ext>
              </a:extLst>
            </p:cNvPr>
            <p:cNvSpPr/>
            <p:nvPr/>
          </p:nvSpPr>
          <p:spPr>
            <a:xfrm>
              <a:off x="1388265" y="2800807"/>
              <a:ext cx="2372624" cy="2372624"/>
            </a:xfrm>
            <a:prstGeom prst="ellipse">
              <a:avLst/>
            </a:prstGeom>
            <a:gradFill flip="none" rotWithShape="1">
              <a:gsLst>
                <a:gs pos="88000">
                  <a:schemeClr val="accent1">
                    <a:alpha val="86000"/>
                  </a:schemeClr>
                </a:gs>
                <a:gs pos="62000">
                  <a:schemeClr val="accent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b="0" i="0" u="none" strike="noStrike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ken Light"/>
                <a:ea typeface="华文细黑"/>
              </a:endParaRPr>
            </a:p>
          </p:txBody>
        </p:sp>
        <p:sp>
          <p:nvSpPr>
            <p:cNvPr id="105" name="椭圆 104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id="{28A5F10E-BEF2-4CCC-8DDB-4E74EEC7452A}"/>
                </a:ext>
              </a:extLst>
            </p:cNvPr>
            <p:cNvSpPr/>
            <p:nvPr/>
          </p:nvSpPr>
          <p:spPr>
            <a:xfrm>
              <a:off x="1388265" y="2800807"/>
              <a:ext cx="2372624" cy="2372624"/>
            </a:xfrm>
            <a:prstGeom prst="ellipse">
              <a:avLst/>
            </a:prstGeom>
            <a:noFill/>
            <a:ln w="15875">
              <a:gradFill>
                <a:gsLst>
                  <a:gs pos="1000">
                    <a:schemeClr val="bg1">
                      <a:alpha val="57000"/>
                    </a:schemeClr>
                  </a:gs>
                  <a:gs pos="37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ken Light"/>
                <a:ea typeface="华文细黑"/>
                <a:cs typeface="+mn-cs"/>
              </a:endParaRPr>
            </a:p>
          </p:txBody>
        </p:sp>
        <p:grpSp>
          <p:nvGrpSpPr>
            <p:cNvPr id="106" name="组合 105" descr="e7d195523061f1c0d3ba7f298e59d031c9c3f97027ed136f882110EF8F17BAD1F2C348D17C7856EF46CB4678CC9E44EE1ABA681E3133328A7B4D22AAF822B2429426B2355AA8CC4431B8568D2CF3B73A042CC7A6E14FDCC0EB27FF621AF5859D0CD069A78AF97B0FFE978FDE1428983FF81A9B2DA640D51F10C86B2F787E469F33B6930A94004693">
              <a:extLst>
                <a:ext uri="{FF2B5EF4-FFF2-40B4-BE49-F238E27FC236}">
                  <a16:creationId xmlns:a16="http://schemas.microsoft.com/office/drawing/2014/main" id="{8593DBB0-5B89-4677-862D-287FF621F0D4}"/>
                </a:ext>
              </a:extLst>
            </p:cNvPr>
            <p:cNvGrpSpPr/>
            <p:nvPr userDrawn="1"/>
          </p:nvGrpSpPr>
          <p:grpSpPr>
            <a:xfrm>
              <a:off x="1529140" y="2941682"/>
              <a:ext cx="2090875" cy="2090875"/>
              <a:chOff x="723900" y="2195914"/>
              <a:chExt cx="10744200" cy="10744200"/>
            </a:xfrm>
          </p:grpSpPr>
          <p:sp>
            <p:nvSpPr>
              <p:cNvPr id="107" name="椭圆 106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  <a:extLst>
                  <a:ext uri="{FF2B5EF4-FFF2-40B4-BE49-F238E27FC236}">
                    <a16:creationId xmlns:a16="http://schemas.microsoft.com/office/drawing/2014/main" id="{2CE586AD-7C49-4A2F-8088-D590F3FBFC30}"/>
                  </a:ext>
                </a:extLst>
              </p:cNvPr>
              <p:cNvSpPr/>
              <p:nvPr/>
            </p:nvSpPr>
            <p:spPr>
              <a:xfrm>
                <a:off x="723900" y="2195914"/>
                <a:ext cx="10744200" cy="10744200"/>
              </a:xfrm>
              <a:prstGeom prst="ellipse">
                <a:avLst/>
              </a:prstGeom>
              <a:gradFill flip="none" rotWithShape="1">
                <a:gsLst>
                  <a:gs pos="88000">
                    <a:schemeClr val="accent1">
                      <a:alpha val="86000"/>
                    </a:schemeClr>
                  </a:gs>
                  <a:gs pos="62000">
                    <a:schemeClr val="accent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anken Light"/>
                  <a:ea typeface="华文细黑"/>
                  <a:cs typeface="+mn-cs"/>
                </a:endParaRPr>
              </a:p>
            </p:txBody>
          </p:sp>
          <p:sp>
            <p:nvSpPr>
              <p:cNvPr id="108" name="椭圆 107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  <a:extLst>
                  <a:ext uri="{FF2B5EF4-FFF2-40B4-BE49-F238E27FC236}">
                    <a16:creationId xmlns:a16="http://schemas.microsoft.com/office/drawing/2014/main" id="{B6D32090-A122-4DE0-8892-95753C2E9CAC}"/>
                  </a:ext>
                </a:extLst>
              </p:cNvPr>
              <p:cNvSpPr/>
              <p:nvPr/>
            </p:nvSpPr>
            <p:spPr>
              <a:xfrm>
                <a:off x="723900" y="2195914"/>
                <a:ext cx="10744200" cy="10744200"/>
              </a:xfrm>
              <a:prstGeom prst="ellipse">
                <a:avLst/>
              </a:prstGeom>
              <a:noFill/>
              <a:ln w="15875">
                <a:gradFill>
                  <a:gsLst>
                    <a:gs pos="1000">
                      <a:schemeClr val="bg1">
                        <a:alpha val="57000"/>
                      </a:schemeClr>
                    </a:gs>
                    <a:gs pos="37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anken Light"/>
                  <a:ea typeface="华文细黑"/>
                  <a:cs typeface="+mn-cs"/>
                </a:endParaRPr>
              </a:p>
            </p:txBody>
          </p: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308053BD-FCAF-4212-A750-A1C6C4101C21}"/>
              </a:ext>
            </a:extLst>
          </p:cNvPr>
          <p:cNvGrpSpPr/>
          <p:nvPr userDrawn="1"/>
        </p:nvGrpSpPr>
        <p:grpSpPr>
          <a:xfrm>
            <a:off x="740624" y="2652408"/>
            <a:ext cx="1981894" cy="1981894"/>
            <a:chOff x="1388265" y="2800807"/>
            <a:chExt cx="2372624" cy="2372624"/>
          </a:xfrm>
        </p:grpSpPr>
        <p:sp>
          <p:nvSpPr>
            <p:cNvPr id="92" name="椭圆 91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id="{580A61B3-5BEA-4462-A3C5-ECD9CDD02207}"/>
                </a:ext>
              </a:extLst>
            </p:cNvPr>
            <p:cNvSpPr/>
            <p:nvPr/>
          </p:nvSpPr>
          <p:spPr>
            <a:xfrm>
              <a:off x="1388265" y="2800807"/>
              <a:ext cx="2372624" cy="2372624"/>
            </a:xfrm>
            <a:prstGeom prst="ellipse">
              <a:avLst/>
            </a:prstGeom>
            <a:gradFill flip="none" rotWithShape="1">
              <a:gsLst>
                <a:gs pos="88000">
                  <a:schemeClr val="accent1">
                    <a:alpha val="86000"/>
                  </a:schemeClr>
                </a:gs>
                <a:gs pos="62000">
                  <a:schemeClr val="accent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b="0" i="0" u="none" strike="noStrike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ken Light"/>
                <a:ea typeface="华文细黑"/>
              </a:endParaRPr>
            </a:p>
          </p:txBody>
        </p:sp>
        <p:sp>
          <p:nvSpPr>
            <p:cNvPr id="93" name="椭圆 92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id="{BE816E4A-9EC2-4C51-BD82-6A9C8EBF7D1A}"/>
                </a:ext>
              </a:extLst>
            </p:cNvPr>
            <p:cNvSpPr/>
            <p:nvPr/>
          </p:nvSpPr>
          <p:spPr>
            <a:xfrm>
              <a:off x="1388265" y="2800807"/>
              <a:ext cx="2372624" cy="2372624"/>
            </a:xfrm>
            <a:prstGeom prst="ellipse">
              <a:avLst/>
            </a:prstGeom>
            <a:noFill/>
            <a:ln w="15875">
              <a:gradFill>
                <a:gsLst>
                  <a:gs pos="1000">
                    <a:schemeClr val="bg1">
                      <a:alpha val="57000"/>
                    </a:schemeClr>
                  </a:gs>
                  <a:gs pos="37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ken Light"/>
                <a:ea typeface="华文细黑"/>
                <a:cs typeface="+mn-cs"/>
              </a:endParaRPr>
            </a:p>
          </p:txBody>
        </p:sp>
        <p:grpSp>
          <p:nvGrpSpPr>
            <p:cNvPr id="94" name="组合 93" descr="e7d195523061f1c0d3ba7f298e59d031c9c3f97027ed136f882110EF8F17BAD1F2C348D17C7856EF46CB4678CC9E44EE1ABA681E3133328A7B4D22AAF822B2429426B2355AA8CC4431B8568D2CF3B73A042CC7A6E14FDCC0EB27FF621AF5859D0CD069A78AF97B0FFE978FDE1428983FF81A9B2DA640D51F10C86B2F787E469F33B6930A94004693">
              <a:extLst>
                <a:ext uri="{FF2B5EF4-FFF2-40B4-BE49-F238E27FC236}">
                  <a16:creationId xmlns:a16="http://schemas.microsoft.com/office/drawing/2014/main" id="{D07407D9-C3B7-4020-8195-C4199130DB96}"/>
                </a:ext>
              </a:extLst>
            </p:cNvPr>
            <p:cNvGrpSpPr/>
            <p:nvPr userDrawn="1"/>
          </p:nvGrpSpPr>
          <p:grpSpPr>
            <a:xfrm>
              <a:off x="1529140" y="2941682"/>
              <a:ext cx="2090875" cy="2090875"/>
              <a:chOff x="723900" y="2195914"/>
              <a:chExt cx="10744200" cy="10744200"/>
            </a:xfrm>
          </p:grpSpPr>
          <p:sp>
            <p:nvSpPr>
              <p:cNvPr id="95" name="椭圆 94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  <a:extLst>
                  <a:ext uri="{FF2B5EF4-FFF2-40B4-BE49-F238E27FC236}">
                    <a16:creationId xmlns:a16="http://schemas.microsoft.com/office/drawing/2014/main" id="{5775A353-D668-4237-BB56-9CA01D8B80D3}"/>
                  </a:ext>
                </a:extLst>
              </p:cNvPr>
              <p:cNvSpPr/>
              <p:nvPr/>
            </p:nvSpPr>
            <p:spPr>
              <a:xfrm>
                <a:off x="723900" y="2195914"/>
                <a:ext cx="10744200" cy="10744200"/>
              </a:xfrm>
              <a:prstGeom prst="ellipse">
                <a:avLst/>
              </a:prstGeom>
              <a:gradFill flip="none" rotWithShape="1">
                <a:gsLst>
                  <a:gs pos="88000">
                    <a:schemeClr val="accent1">
                      <a:alpha val="86000"/>
                    </a:schemeClr>
                  </a:gs>
                  <a:gs pos="62000">
                    <a:schemeClr val="accent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anken Light"/>
                  <a:ea typeface="华文细黑"/>
                  <a:cs typeface="+mn-cs"/>
                </a:endParaRPr>
              </a:p>
            </p:txBody>
          </p:sp>
          <p:sp>
            <p:nvSpPr>
              <p:cNvPr id="96" name="椭圆 95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  <a:extLst>
                  <a:ext uri="{FF2B5EF4-FFF2-40B4-BE49-F238E27FC236}">
                    <a16:creationId xmlns:a16="http://schemas.microsoft.com/office/drawing/2014/main" id="{A8E81299-379A-4019-80CF-19FA4DC4007B}"/>
                  </a:ext>
                </a:extLst>
              </p:cNvPr>
              <p:cNvSpPr/>
              <p:nvPr/>
            </p:nvSpPr>
            <p:spPr>
              <a:xfrm>
                <a:off x="723900" y="2195914"/>
                <a:ext cx="10744200" cy="10744200"/>
              </a:xfrm>
              <a:prstGeom prst="ellipse">
                <a:avLst/>
              </a:prstGeom>
              <a:noFill/>
              <a:ln w="15875">
                <a:gradFill>
                  <a:gsLst>
                    <a:gs pos="1000">
                      <a:schemeClr val="bg1">
                        <a:alpha val="57000"/>
                      </a:schemeClr>
                    </a:gs>
                    <a:gs pos="37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anken Light"/>
                  <a:ea typeface="华文细黑"/>
                  <a:cs typeface="+mn-cs"/>
                </a:endParaRPr>
              </a:p>
            </p:txBody>
          </p:sp>
        </p:grpSp>
      </p:grpSp>
      <p:grpSp>
        <p:nvGrpSpPr>
          <p:cNvPr id="109" name="组合 108">
            <a:extLst>
              <a:ext uri="{FF2B5EF4-FFF2-40B4-BE49-F238E27FC236}">
                <a16:creationId xmlns:a16="http://schemas.microsoft.com/office/drawing/2014/main" id="{BD7F5B08-693F-4828-B6B5-9114FCB3305C}"/>
              </a:ext>
            </a:extLst>
          </p:cNvPr>
          <p:cNvGrpSpPr/>
          <p:nvPr userDrawn="1"/>
        </p:nvGrpSpPr>
        <p:grpSpPr>
          <a:xfrm>
            <a:off x="9456611" y="2652408"/>
            <a:ext cx="1981894" cy="1981894"/>
            <a:chOff x="1388265" y="2800807"/>
            <a:chExt cx="2372624" cy="2372624"/>
          </a:xfrm>
        </p:grpSpPr>
        <p:sp>
          <p:nvSpPr>
            <p:cNvPr id="110" name="椭圆 109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id="{57CBC1D5-977A-4DB0-9373-DF835A676EF1}"/>
                </a:ext>
              </a:extLst>
            </p:cNvPr>
            <p:cNvSpPr/>
            <p:nvPr/>
          </p:nvSpPr>
          <p:spPr>
            <a:xfrm>
              <a:off x="1388265" y="2800807"/>
              <a:ext cx="2372624" cy="2372624"/>
            </a:xfrm>
            <a:prstGeom prst="ellipse">
              <a:avLst/>
            </a:prstGeom>
            <a:gradFill flip="none" rotWithShape="1">
              <a:gsLst>
                <a:gs pos="88000">
                  <a:schemeClr val="accent1">
                    <a:alpha val="86000"/>
                  </a:schemeClr>
                </a:gs>
                <a:gs pos="62000">
                  <a:schemeClr val="accent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b="0" i="0" u="none" strike="noStrike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ken Light"/>
                <a:ea typeface="华文细黑"/>
              </a:endParaRPr>
            </a:p>
          </p:txBody>
        </p:sp>
        <p:sp>
          <p:nvSpPr>
            <p:cNvPr id="111" name="椭圆 110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id="{E1FB0596-4E7E-4259-85D0-2916C15EAE63}"/>
                </a:ext>
              </a:extLst>
            </p:cNvPr>
            <p:cNvSpPr/>
            <p:nvPr/>
          </p:nvSpPr>
          <p:spPr>
            <a:xfrm>
              <a:off x="1388265" y="2800807"/>
              <a:ext cx="2372624" cy="2372624"/>
            </a:xfrm>
            <a:prstGeom prst="ellipse">
              <a:avLst/>
            </a:prstGeom>
            <a:noFill/>
            <a:ln w="15875">
              <a:gradFill>
                <a:gsLst>
                  <a:gs pos="1000">
                    <a:schemeClr val="bg1">
                      <a:alpha val="57000"/>
                    </a:schemeClr>
                  </a:gs>
                  <a:gs pos="37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ken Light"/>
                <a:ea typeface="华文细黑"/>
                <a:cs typeface="+mn-cs"/>
              </a:endParaRPr>
            </a:p>
          </p:txBody>
        </p:sp>
        <p:grpSp>
          <p:nvGrpSpPr>
            <p:cNvPr id="112" name="组合 111" descr="e7d195523061f1c0d3ba7f298e59d031c9c3f97027ed136f882110EF8F17BAD1F2C348D17C7856EF46CB4678CC9E44EE1ABA681E3133328A7B4D22AAF822B2429426B2355AA8CC4431B8568D2CF3B73A042CC7A6E14FDCC0EB27FF621AF5859D0CD069A78AF97B0FFE978FDE1428983FF81A9B2DA640D51F10C86B2F787E469F33B6930A94004693">
              <a:extLst>
                <a:ext uri="{FF2B5EF4-FFF2-40B4-BE49-F238E27FC236}">
                  <a16:creationId xmlns:a16="http://schemas.microsoft.com/office/drawing/2014/main" id="{0946F828-7C4B-41D3-8898-710806B2FC9A}"/>
                </a:ext>
              </a:extLst>
            </p:cNvPr>
            <p:cNvGrpSpPr/>
            <p:nvPr userDrawn="1"/>
          </p:nvGrpSpPr>
          <p:grpSpPr>
            <a:xfrm>
              <a:off x="1529140" y="2941682"/>
              <a:ext cx="2090875" cy="2090875"/>
              <a:chOff x="723900" y="2195914"/>
              <a:chExt cx="10744200" cy="10744200"/>
            </a:xfrm>
          </p:grpSpPr>
          <p:sp>
            <p:nvSpPr>
              <p:cNvPr id="113" name="椭圆 112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  <a:extLst>
                  <a:ext uri="{FF2B5EF4-FFF2-40B4-BE49-F238E27FC236}">
                    <a16:creationId xmlns:a16="http://schemas.microsoft.com/office/drawing/2014/main" id="{9A8B9A58-04B7-4059-A1A1-9D9F83EBB4C4}"/>
                  </a:ext>
                </a:extLst>
              </p:cNvPr>
              <p:cNvSpPr/>
              <p:nvPr/>
            </p:nvSpPr>
            <p:spPr>
              <a:xfrm>
                <a:off x="723900" y="2195914"/>
                <a:ext cx="10744200" cy="10744200"/>
              </a:xfrm>
              <a:prstGeom prst="ellipse">
                <a:avLst/>
              </a:prstGeom>
              <a:gradFill flip="none" rotWithShape="1">
                <a:gsLst>
                  <a:gs pos="88000">
                    <a:schemeClr val="accent1">
                      <a:alpha val="86000"/>
                    </a:schemeClr>
                  </a:gs>
                  <a:gs pos="62000">
                    <a:schemeClr val="accent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anken Light"/>
                  <a:ea typeface="华文细黑"/>
                  <a:cs typeface="+mn-cs"/>
                </a:endParaRPr>
              </a:p>
            </p:txBody>
          </p:sp>
          <p:sp>
            <p:nvSpPr>
              <p:cNvPr id="114" name="椭圆 113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  <a:extLst>
                  <a:ext uri="{FF2B5EF4-FFF2-40B4-BE49-F238E27FC236}">
                    <a16:creationId xmlns:a16="http://schemas.microsoft.com/office/drawing/2014/main" id="{07113A04-2D8E-41D4-AEAD-2C697A7AE054}"/>
                  </a:ext>
                </a:extLst>
              </p:cNvPr>
              <p:cNvSpPr/>
              <p:nvPr/>
            </p:nvSpPr>
            <p:spPr>
              <a:xfrm>
                <a:off x="723900" y="2195914"/>
                <a:ext cx="10744200" cy="10744200"/>
              </a:xfrm>
              <a:prstGeom prst="ellipse">
                <a:avLst/>
              </a:prstGeom>
              <a:noFill/>
              <a:ln w="15875">
                <a:gradFill>
                  <a:gsLst>
                    <a:gs pos="1000">
                      <a:schemeClr val="bg1">
                        <a:alpha val="57000"/>
                      </a:schemeClr>
                    </a:gs>
                    <a:gs pos="37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anken Light"/>
                  <a:ea typeface="华文细黑"/>
                  <a:cs typeface="+mn-cs"/>
                </a:endParaRPr>
              </a:p>
            </p:txBody>
          </p:sp>
        </p:grpSp>
      </p:grpSp>
      <p:sp>
        <p:nvSpPr>
          <p:cNvPr id="115" name="文本占位符 114">
            <a:extLst>
              <a:ext uri="{FF2B5EF4-FFF2-40B4-BE49-F238E27FC236}">
                <a16:creationId xmlns:a16="http://schemas.microsoft.com/office/drawing/2014/main" id="{519C4DD9-3BB1-4E9A-A1EF-0B7544BF09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603" y="2948992"/>
            <a:ext cx="2547937" cy="10256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kumimoji="0" lang="zh-CN" altLang="en-US" sz="6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17" name="文本占位符 116">
            <a:extLst>
              <a:ext uri="{FF2B5EF4-FFF2-40B4-BE49-F238E27FC236}">
                <a16:creationId xmlns:a16="http://schemas.microsoft.com/office/drawing/2014/main" id="{B44775B1-3BC3-4B0C-9D62-6AFBECAB78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9191" y="3803718"/>
            <a:ext cx="1493105" cy="507218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kumimoji="0" lang="zh-CN" altLang="en-US" sz="20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背景简介</a:t>
            </a:r>
          </a:p>
        </p:txBody>
      </p:sp>
      <p:sp>
        <p:nvSpPr>
          <p:cNvPr id="118" name="文本占位符 117">
            <a:extLst>
              <a:ext uri="{FF2B5EF4-FFF2-40B4-BE49-F238E27FC236}">
                <a16:creationId xmlns:a16="http://schemas.microsoft.com/office/drawing/2014/main" id="{ABA61D29-A7AF-4E4C-B3D0-777190C134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73590" y="2948992"/>
            <a:ext cx="2547937" cy="10256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kumimoji="0" lang="zh-CN" altLang="en-US" sz="6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119" name="文本占位符 118">
            <a:extLst>
              <a:ext uri="{FF2B5EF4-FFF2-40B4-BE49-F238E27FC236}">
                <a16:creationId xmlns:a16="http://schemas.microsoft.com/office/drawing/2014/main" id="{719BA245-FCE0-49D6-A6BC-04B47550B64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01006" y="3803718"/>
            <a:ext cx="1493105" cy="507218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kumimoji="0" lang="zh-CN" altLang="en-US" sz="20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背景前提</a:t>
            </a:r>
          </a:p>
        </p:txBody>
      </p:sp>
      <p:sp>
        <p:nvSpPr>
          <p:cNvPr id="120" name="文本占位符 119">
            <a:extLst>
              <a:ext uri="{FF2B5EF4-FFF2-40B4-BE49-F238E27FC236}">
                <a16:creationId xmlns:a16="http://schemas.microsoft.com/office/drawing/2014/main" id="{6F943B44-F4E5-45C0-8D89-6BE06A97F2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03891" y="4001248"/>
            <a:ext cx="2547937" cy="10256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kumimoji="0" lang="zh-CN" altLang="en-US" sz="6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121" name="文本占位符 120">
            <a:extLst>
              <a:ext uri="{FF2B5EF4-FFF2-40B4-BE49-F238E27FC236}">
                <a16:creationId xmlns:a16="http://schemas.microsoft.com/office/drawing/2014/main" id="{9554FD92-7397-48AB-834E-5881CC31ADD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1307" y="4855974"/>
            <a:ext cx="1493105" cy="507218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kumimoji="0" lang="zh-CN" altLang="en-US" sz="20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用户画像</a:t>
            </a:r>
          </a:p>
        </p:txBody>
      </p:sp>
      <p:sp>
        <p:nvSpPr>
          <p:cNvPr id="122" name="文本占位符 121">
            <a:extLst>
              <a:ext uri="{FF2B5EF4-FFF2-40B4-BE49-F238E27FC236}">
                <a16:creationId xmlns:a16="http://schemas.microsoft.com/office/drawing/2014/main" id="{32CDF01F-DA36-4C25-B8FB-25226C773E6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1236" y="4001248"/>
            <a:ext cx="2547937" cy="10256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kumimoji="0" lang="zh-CN" altLang="en-US" sz="6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23" name="文本占位符 122">
            <a:extLst>
              <a:ext uri="{FF2B5EF4-FFF2-40B4-BE49-F238E27FC236}">
                <a16:creationId xmlns:a16="http://schemas.microsoft.com/office/drawing/2014/main" id="{C6214A2F-422E-42B4-8884-7B3E96C8230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28652" y="4855974"/>
            <a:ext cx="1493105" cy="507218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kumimoji="0" lang="zh-CN" altLang="en-US" sz="20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产品介绍</a:t>
            </a:r>
          </a:p>
        </p:txBody>
      </p:sp>
    </p:spTree>
    <p:extLst>
      <p:ext uri="{BB962C8B-B14F-4D97-AF65-F5344CB8AC3E}">
        <p14:creationId xmlns:p14="http://schemas.microsoft.com/office/powerpoint/2010/main" val="2045234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0D89193-4726-4BFB-A546-D040FF1405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267F8F3E-CE0B-495B-A64D-874DA43DF6D5}"/>
              </a:ext>
            </a:extLst>
          </p:cNvPr>
          <p:cNvSpPr/>
          <p:nvPr userDrawn="1"/>
        </p:nvSpPr>
        <p:spPr>
          <a:xfrm rot="19318304">
            <a:off x="3240466" y="1693045"/>
            <a:ext cx="2731130" cy="2731130"/>
          </a:xfrm>
          <a:prstGeom prst="ellipse">
            <a:avLst/>
          </a:prstGeom>
          <a:gradFill>
            <a:gsLst>
              <a:gs pos="0">
                <a:schemeClr val="accent2">
                  <a:alpha val="52000"/>
                </a:schemeClr>
              </a:gs>
              <a:gs pos="59000">
                <a:schemeClr val="accent2">
                  <a:alpha val="0"/>
                </a:schemeClr>
              </a:gs>
              <a:gs pos="98000">
                <a:schemeClr val="accent2">
                  <a:alpha val="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3D761C2A-ABEC-453F-B683-2ABE05031A9E}"/>
              </a:ext>
            </a:extLst>
          </p:cNvPr>
          <p:cNvSpPr/>
          <p:nvPr userDrawn="1"/>
        </p:nvSpPr>
        <p:spPr>
          <a:xfrm rot="18237129">
            <a:off x="2819685" y="1291053"/>
            <a:ext cx="3462312" cy="3462312"/>
          </a:xfrm>
          <a:prstGeom prst="ellipse">
            <a:avLst/>
          </a:prstGeom>
          <a:noFill/>
          <a:ln>
            <a:gradFill>
              <a:gsLst>
                <a:gs pos="59000">
                  <a:srgbClr val="EF2174">
                    <a:alpha val="0"/>
                  </a:srgbClr>
                </a:gs>
                <a:gs pos="0">
                  <a:schemeClr val="accent2">
                    <a:alpha val="8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FA933297-E334-496F-8473-962344B0791E}"/>
              </a:ext>
            </a:extLst>
          </p:cNvPr>
          <p:cNvSpPr/>
          <p:nvPr userDrawn="1"/>
        </p:nvSpPr>
        <p:spPr>
          <a:xfrm rot="12519029">
            <a:off x="3305720" y="1464001"/>
            <a:ext cx="351944" cy="351944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lumMod val="50000"/>
                </a:schemeClr>
              </a:gs>
              <a:gs pos="0">
                <a:schemeClr val="accent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8200B73E-C556-4CF1-9696-E29D93E613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93319" y="1039685"/>
            <a:ext cx="480536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kumimoji="0" lang="zh-CN" altLang="en-US" sz="19900" b="1" i="0" u="none" strike="noStrike" cap="none" spc="0" normalizeH="0" baseline="0" dirty="0" smtClean="0">
                <a:ln>
                  <a:noFill/>
                </a:ln>
                <a:gradFill flip="none" rotWithShape="1">
                  <a:gsLst>
                    <a:gs pos="0">
                      <a:schemeClr val="accent3"/>
                    </a:gs>
                    <a:gs pos="36000">
                      <a:schemeClr val="accent1">
                        <a:alpha val="63000"/>
                      </a:schemeClr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9" name="文本占位符 18">
            <a:extLst>
              <a:ext uri="{FF2B5EF4-FFF2-40B4-BE49-F238E27FC236}">
                <a16:creationId xmlns:a16="http://schemas.microsoft.com/office/drawing/2014/main" id="{6CD8F9C1-1D1B-485A-AE4C-E996AE28411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6000" y="3430852"/>
            <a:ext cx="7832725" cy="1285875"/>
          </a:xfrm>
          <a:prstGeom prst="rect">
            <a:avLst/>
          </a:prstGeom>
        </p:spPr>
        <p:txBody>
          <a:bodyPr/>
          <a:lstStyle>
            <a:lvl5pPr marL="1828800" indent="0" algn="l">
              <a:buNone/>
              <a:defRPr kumimoji="0" lang="zh-CN" altLang="en-US" sz="88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5pPr>
          </a:lstStyle>
          <a:p>
            <a:pPr lvl="4"/>
            <a:r>
              <a:rPr lang="zh-CN" altLang="en-US" dirty="0"/>
              <a:t>背景简介</a:t>
            </a:r>
          </a:p>
        </p:txBody>
      </p:sp>
      <p:pic>
        <p:nvPicPr>
          <p:cNvPr id="20" name="图片 19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<a:extLst>
              <a:ext uri="{FF2B5EF4-FFF2-40B4-BE49-F238E27FC236}">
                <a16:creationId xmlns:a16="http://schemas.microsoft.com/office/drawing/2014/main" id="{AB9B8E0A-8C2E-4EC3-BEC0-F6B27810C0B7}"/>
              </a:ext>
            </a:extLst>
          </p:cNvPr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744" y="3896542"/>
            <a:ext cx="5312512" cy="158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189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>
            <a:extLst>
              <a:ext uri="{FF2B5EF4-FFF2-40B4-BE49-F238E27FC236}">
                <a16:creationId xmlns:a16="http://schemas.microsoft.com/office/drawing/2014/main" id="{60650A76-1816-4857-A008-48804F42FC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0" name="图片 39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<a:extLst>
              <a:ext uri="{FF2B5EF4-FFF2-40B4-BE49-F238E27FC236}">
                <a16:creationId xmlns:a16="http://schemas.microsoft.com/office/drawing/2014/main" id="{8A97405B-B556-46D5-9CCB-27698DA894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116"/>
          <a:stretch/>
        </p:blipFill>
        <p:spPr>
          <a:xfrm>
            <a:off x="0" y="3707214"/>
            <a:ext cx="12192000" cy="3150786"/>
          </a:xfrm>
          <a:prstGeom prst="rect">
            <a:avLst/>
          </a:prstGeom>
        </p:spPr>
      </p:pic>
      <p:sp>
        <p:nvSpPr>
          <p:cNvPr id="42" name="任意多边形: 形状 41">
            <a:extLst>
              <a:ext uri="{FF2B5EF4-FFF2-40B4-BE49-F238E27FC236}">
                <a16:creationId xmlns:a16="http://schemas.microsoft.com/office/drawing/2014/main" id="{09BFAE1A-8C2C-433A-B7E4-D22161B6EF28}"/>
              </a:ext>
            </a:extLst>
          </p:cNvPr>
          <p:cNvSpPr/>
          <p:nvPr/>
        </p:nvSpPr>
        <p:spPr>
          <a:xfrm rot="1889490">
            <a:off x="824690" y="386080"/>
            <a:ext cx="367591" cy="572911"/>
          </a:xfrm>
          <a:custGeom>
            <a:avLst/>
            <a:gdLst>
              <a:gd name="connsiteX0" fmla="*/ 367748 w 735496"/>
              <a:gd name="connsiteY0" fmla="*/ 0 h 1146313"/>
              <a:gd name="connsiteX1" fmla="*/ 728025 w 735496"/>
              <a:gd name="connsiteY1" fmla="*/ 293634 h 1146313"/>
              <a:gd name="connsiteX2" fmla="*/ 733492 w 735496"/>
              <a:gd name="connsiteY2" fmla="*/ 347870 h 1146313"/>
              <a:gd name="connsiteX3" fmla="*/ 735496 w 735496"/>
              <a:gd name="connsiteY3" fmla="*/ 347870 h 1146313"/>
              <a:gd name="connsiteX4" fmla="*/ 735496 w 735496"/>
              <a:gd name="connsiteY4" fmla="*/ 367748 h 1146313"/>
              <a:gd name="connsiteX5" fmla="*/ 735496 w 735496"/>
              <a:gd name="connsiteY5" fmla="*/ 1146313 h 1146313"/>
              <a:gd name="connsiteX6" fmla="*/ 0 w 735496"/>
              <a:gd name="connsiteY6" fmla="*/ 1146313 h 1146313"/>
              <a:gd name="connsiteX7" fmla="*/ 0 w 735496"/>
              <a:gd name="connsiteY7" fmla="*/ 367748 h 1146313"/>
              <a:gd name="connsiteX8" fmla="*/ 0 w 735496"/>
              <a:gd name="connsiteY8" fmla="*/ 347870 h 1146313"/>
              <a:gd name="connsiteX9" fmla="*/ 2004 w 735496"/>
              <a:gd name="connsiteY9" fmla="*/ 347870 h 1146313"/>
              <a:gd name="connsiteX10" fmla="*/ 7471 w 735496"/>
              <a:gd name="connsiteY10" fmla="*/ 293634 h 1146313"/>
              <a:gd name="connsiteX11" fmla="*/ 367748 w 735496"/>
              <a:gd name="connsiteY11" fmla="*/ 0 h 114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35496" h="1146313">
                <a:moveTo>
                  <a:pt x="367748" y="0"/>
                </a:moveTo>
                <a:cubicBezTo>
                  <a:pt x="545462" y="0"/>
                  <a:pt x="693734" y="126057"/>
                  <a:pt x="728025" y="293634"/>
                </a:cubicBezTo>
                <a:lnTo>
                  <a:pt x="733492" y="347870"/>
                </a:lnTo>
                <a:lnTo>
                  <a:pt x="735496" y="347870"/>
                </a:lnTo>
                <a:lnTo>
                  <a:pt x="735496" y="367748"/>
                </a:lnTo>
                <a:lnTo>
                  <a:pt x="735496" y="1146313"/>
                </a:lnTo>
                <a:lnTo>
                  <a:pt x="0" y="1146313"/>
                </a:lnTo>
                <a:lnTo>
                  <a:pt x="0" y="367748"/>
                </a:lnTo>
                <a:lnTo>
                  <a:pt x="0" y="347870"/>
                </a:lnTo>
                <a:lnTo>
                  <a:pt x="2004" y="347870"/>
                </a:lnTo>
                <a:lnTo>
                  <a:pt x="7471" y="293634"/>
                </a:lnTo>
                <a:cubicBezTo>
                  <a:pt x="41763" y="126057"/>
                  <a:pt x="190034" y="0"/>
                  <a:pt x="36774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3469B314-1B19-4DC9-A79D-3C91A8F62D5A}"/>
              </a:ext>
            </a:extLst>
          </p:cNvPr>
          <p:cNvSpPr/>
          <p:nvPr/>
        </p:nvSpPr>
        <p:spPr>
          <a:xfrm rot="1889490" flipH="1" flipV="1">
            <a:off x="560003" y="468148"/>
            <a:ext cx="367591" cy="572911"/>
          </a:xfrm>
          <a:custGeom>
            <a:avLst/>
            <a:gdLst>
              <a:gd name="connsiteX0" fmla="*/ 367748 w 735496"/>
              <a:gd name="connsiteY0" fmla="*/ 0 h 1146313"/>
              <a:gd name="connsiteX1" fmla="*/ 728025 w 735496"/>
              <a:gd name="connsiteY1" fmla="*/ 293634 h 1146313"/>
              <a:gd name="connsiteX2" fmla="*/ 733492 w 735496"/>
              <a:gd name="connsiteY2" fmla="*/ 347870 h 1146313"/>
              <a:gd name="connsiteX3" fmla="*/ 735496 w 735496"/>
              <a:gd name="connsiteY3" fmla="*/ 347870 h 1146313"/>
              <a:gd name="connsiteX4" fmla="*/ 735496 w 735496"/>
              <a:gd name="connsiteY4" fmla="*/ 367748 h 1146313"/>
              <a:gd name="connsiteX5" fmla="*/ 735496 w 735496"/>
              <a:gd name="connsiteY5" fmla="*/ 1146313 h 1146313"/>
              <a:gd name="connsiteX6" fmla="*/ 0 w 735496"/>
              <a:gd name="connsiteY6" fmla="*/ 1146313 h 1146313"/>
              <a:gd name="connsiteX7" fmla="*/ 0 w 735496"/>
              <a:gd name="connsiteY7" fmla="*/ 367748 h 1146313"/>
              <a:gd name="connsiteX8" fmla="*/ 0 w 735496"/>
              <a:gd name="connsiteY8" fmla="*/ 347870 h 1146313"/>
              <a:gd name="connsiteX9" fmla="*/ 2004 w 735496"/>
              <a:gd name="connsiteY9" fmla="*/ 347870 h 1146313"/>
              <a:gd name="connsiteX10" fmla="*/ 7471 w 735496"/>
              <a:gd name="connsiteY10" fmla="*/ 293634 h 1146313"/>
              <a:gd name="connsiteX11" fmla="*/ 367748 w 735496"/>
              <a:gd name="connsiteY11" fmla="*/ 0 h 114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35496" h="1146313">
                <a:moveTo>
                  <a:pt x="367748" y="0"/>
                </a:moveTo>
                <a:cubicBezTo>
                  <a:pt x="545462" y="0"/>
                  <a:pt x="693734" y="126057"/>
                  <a:pt x="728025" y="293634"/>
                </a:cubicBezTo>
                <a:lnTo>
                  <a:pt x="733492" y="347870"/>
                </a:lnTo>
                <a:lnTo>
                  <a:pt x="735496" y="347870"/>
                </a:lnTo>
                <a:lnTo>
                  <a:pt x="735496" y="367748"/>
                </a:lnTo>
                <a:lnTo>
                  <a:pt x="735496" y="1146313"/>
                </a:lnTo>
                <a:lnTo>
                  <a:pt x="0" y="1146313"/>
                </a:lnTo>
                <a:lnTo>
                  <a:pt x="0" y="367748"/>
                </a:lnTo>
                <a:lnTo>
                  <a:pt x="0" y="347870"/>
                </a:lnTo>
                <a:lnTo>
                  <a:pt x="2004" y="347870"/>
                </a:lnTo>
                <a:lnTo>
                  <a:pt x="7471" y="293634"/>
                </a:lnTo>
                <a:cubicBezTo>
                  <a:pt x="41763" y="126057"/>
                  <a:pt x="190034" y="0"/>
                  <a:pt x="367748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5" name="内容占位符 74">
            <a:extLst>
              <a:ext uri="{FF2B5EF4-FFF2-40B4-BE49-F238E27FC236}">
                <a16:creationId xmlns:a16="http://schemas.microsoft.com/office/drawing/2014/main" id="{A6ED7BFE-1981-413F-ADFB-DF810EDE383C}"/>
              </a:ext>
            </a:extLst>
          </p:cNvPr>
          <p:cNvSpPr>
            <a:spLocks noGrp="1"/>
          </p:cNvSpPr>
          <p:nvPr userDrawn="1">
            <p:ph sz="quarter" idx="11" hasCustomPrompt="1"/>
          </p:nvPr>
        </p:nvSpPr>
        <p:spPr>
          <a:xfrm>
            <a:off x="506121" y="434136"/>
            <a:ext cx="731902" cy="64633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kumimoji="0" lang="zh-CN" altLang="en-US" sz="3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74" name="内容占位符 73">
            <a:extLst>
              <a:ext uri="{FF2B5EF4-FFF2-40B4-BE49-F238E27FC236}">
                <a16:creationId xmlns:a16="http://schemas.microsoft.com/office/drawing/2014/main" id="{4694C260-399B-4330-9908-F84A91FB9B5C}"/>
              </a:ext>
            </a:extLst>
          </p:cNvPr>
          <p:cNvSpPr>
            <a:spLocks noGrp="1"/>
          </p:cNvSpPr>
          <p:nvPr userDrawn="1">
            <p:ph sz="quarter" idx="10" hasCustomPrompt="1"/>
          </p:nvPr>
        </p:nvSpPr>
        <p:spPr>
          <a:xfrm>
            <a:off x="1314848" y="434136"/>
            <a:ext cx="3747575" cy="64633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kumimoji="0" lang="zh-CN" altLang="en-US" sz="3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请在这里输入标题</a:t>
            </a:r>
          </a:p>
        </p:txBody>
      </p:sp>
    </p:spTree>
    <p:extLst>
      <p:ext uri="{BB962C8B-B14F-4D97-AF65-F5344CB8AC3E}">
        <p14:creationId xmlns:p14="http://schemas.microsoft.com/office/powerpoint/2010/main" val="4156248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>
            <a:extLst>
              <a:ext uri="{FF2B5EF4-FFF2-40B4-BE49-F238E27FC236}">
                <a16:creationId xmlns:a16="http://schemas.microsoft.com/office/drawing/2014/main" id="{60650A76-1816-4857-A008-48804F42FC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4" name="内容占位符 73">
            <a:extLst>
              <a:ext uri="{FF2B5EF4-FFF2-40B4-BE49-F238E27FC236}">
                <a16:creationId xmlns:a16="http://schemas.microsoft.com/office/drawing/2014/main" id="{4694C260-399B-4330-9908-F84A91FB9B5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14848" y="434136"/>
            <a:ext cx="3747575" cy="64633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kumimoji="0" lang="zh-CN" altLang="en-US" sz="3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请在这里输入标题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AFA0FA5-8FAB-4A4E-8A41-02C2EBFC77B3}"/>
              </a:ext>
            </a:extLst>
          </p:cNvPr>
          <p:cNvGrpSpPr/>
          <p:nvPr userDrawn="1"/>
        </p:nvGrpSpPr>
        <p:grpSpPr>
          <a:xfrm>
            <a:off x="-4254904" y="4947138"/>
            <a:ext cx="20701808" cy="1985216"/>
            <a:chOff x="-9925049" y="2951843"/>
            <a:chExt cx="32035734" cy="4532375"/>
          </a:xfrm>
          <a:gradFill>
            <a:gsLst>
              <a:gs pos="32000">
                <a:schemeClr val="bg1">
                  <a:alpha val="39000"/>
                </a:schemeClr>
              </a:gs>
              <a:gs pos="11000">
                <a:schemeClr val="bg1">
                  <a:alpha val="0"/>
                </a:schemeClr>
              </a:gs>
            </a:gsLst>
            <a:lin ang="5400000" scaled="1"/>
          </a:gradFill>
        </p:grpSpPr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ADD820E-71CC-44E0-B534-C08FF2602B75}"/>
                </a:ext>
              </a:extLst>
            </p:cNvPr>
            <p:cNvSpPr/>
            <p:nvPr/>
          </p:nvSpPr>
          <p:spPr>
            <a:xfrm>
              <a:off x="-724648" y="2951843"/>
              <a:ext cx="2093417" cy="243206"/>
            </a:xfrm>
            <a:custGeom>
              <a:avLst/>
              <a:gdLst>
                <a:gd name="connsiteX0" fmla="*/ 2093418 w 2093417"/>
                <a:gd name="connsiteY0" fmla="*/ 0 h 243206"/>
                <a:gd name="connsiteX1" fmla="*/ 521309 w 2093417"/>
                <a:gd name="connsiteY1" fmla="*/ 0 h 243206"/>
                <a:gd name="connsiteX2" fmla="*/ 0 w 2093417"/>
                <a:gd name="connsiteY2" fmla="*/ 243206 h 243206"/>
                <a:gd name="connsiteX3" fmla="*/ 5454 w 2093417"/>
                <a:gd name="connsiteY3" fmla="*/ 240507 h 243206"/>
                <a:gd name="connsiteX4" fmla="*/ 22271 w 2093417"/>
                <a:gd name="connsiteY4" fmla="*/ 240507 h 243206"/>
                <a:gd name="connsiteX5" fmla="*/ 532217 w 2093417"/>
                <a:gd name="connsiteY5" fmla="*/ 2159 h 243206"/>
                <a:gd name="connsiteX6" fmla="*/ 2089782 w 2093417"/>
                <a:gd name="connsiteY6" fmla="*/ 2159 h 243206"/>
                <a:gd name="connsiteX7" fmla="*/ 1706185 w 2093417"/>
                <a:gd name="connsiteY7" fmla="*/ 240507 h 243206"/>
                <a:gd name="connsiteX8" fmla="*/ 2093418 w 2093417"/>
                <a:gd name="connsiteY8" fmla="*/ 0 h 243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93417" h="243206">
                  <a:moveTo>
                    <a:pt x="2093418" y="0"/>
                  </a:moveTo>
                  <a:lnTo>
                    <a:pt x="521309" y="0"/>
                  </a:lnTo>
                  <a:lnTo>
                    <a:pt x="0" y="243206"/>
                  </a:lnTo>
                  <a:lnTo>
                    <a:pt x="5454" y="240507"/>
                  </a:lnTo>
                  <a:lnTo>
                    <a:pt x="22271" y="240507"/>
                  </a:lnTo>
                  <a:lnTo>
                    <a:pt x="532217" y="2159"/>
                  </a:lnTo>
                  <a:lnTo>
                    <a:pt x="2089782" y="2159"/>
                  </a:lnTo>
                  <a:lnTo>
                    <a:pt x="1706185" y="240507"/>
                  </a:lnTo>
                  <a:lnTo>
                    <a:pt x="209341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3D7E5E4-B84F-462C-BC8E-E6DD8232C455}"/>
                </a:ext>
              </a:extLst>
            </p:cNvPr>
            <p:cNvSpPr/>
            <p:nvPr/>
          </p:nvSpPr>
          <p:spPr>
            <a:xfrm>
              <a:off x="981536" y="2951843"/>
              <a:ext cx="1958886" cy="240506"/>
            </a:xfrm>
            <a:custGeom>
              <a:avLst/>
              <a:gdLst>
                <a:gd name="connsiteX0" fmla="*/ 1958886 w 1958886"/>
                <a:gd name="connsiteY0" fmla="*/ 0 h 240506"/>
                <a:gd name="connsiteX1" fmla="*/ 387232 w 1958886"/>
                <a:gd name="connsiteY1" fmla="*/ 0 h 240506"/>
                <a:gd name="connsiteX2" fmla="*/ 0 w 1958886"/>
                <a:gd name="connsiteY2" fmla="*/ 240507 h 240506"/>
                <a:gd name="connsiteX3" fmla="*/ 17271 w 1958886"/>
                <a:gd name="connsiteY3" fmla="*/ 240507 h 240506"/>
                <a:gd name="connsiteX4" fmla="*/ 399503 w 1958886"/>
                <a:gd name="connsiteY4" fmla="*/ 2159 h 240506"/>
                <a:gd name="connsiteX5" fmla="*/ 1956613 w 1958886"/>
                <a:gd name="connsiteY5" fmla="*/ 2159 h 240506"/>
                <a:gd name="connsiteX6" fmla="*/ 1700732 w 1958886"/>
                <a:gd name="connsiteY6" fmla="*/ 240507 h 240506"/>
                <a:gd name="connsiteX7" fmla="*/ 1958886 w 1958886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8886" h="240506">
                  <a:moveTo>
                    <a:pt x="1958886" y="0"/>
                  </a:moveTo>
                  <a:lnTo>
                    <a:pt x="387232" y="0"/>
                  </a:lnTo>
                  <a:lnTo>
                    <a:pt x="0" y="240507"/>
                  </a:lnTo>
                  <a:lnTo>
                    <a:pt x="17271" y="240507"/>
                  </a:lnTo>
                  <a:lnTo>
                    <a:pt x="399503" y="2159"/>
                  </a:lnTo>
                  <a:lnTo>
                    <a:pt x="1956613" y="2159"/>
                  </a:lnTo>
                  <a:lnTo>
                    <a:pt x="1700732" y="240507"/>
                  </a:lnTo>
                  <a:lnTo>
                    <a:pt x="1958886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F434AEA4-9DCE-4E6C-AC89-B1A98179E6DE}"/>
                </a:ext>
              </a:extLst>
            </p:cNvPr>
            <p:cNvSpPr/>
            <p:nvPr/>
          </p:nvSpPr>
          <p:spPr>
            <a:xfrm>
              <a:off x="2682268" y="2951843"/>
              <a:ext cx="1830262" cy="240506"/>
            </a:xfrm>
            <a:custGeom>
              <a:avLst/>
              <a:gdLst>
                <a:gd name="connsiteX0" fmla="*/ 1830262 w 1830262"/>
                <a:gd name="connsiteY0" fmla="*/ 0 h 240506"/>
                <a:gd name="connsiteX1" fmla="*/ 258154 w 1830262"/>
                <a:gd name="connsiteY1" fmla="*/ 0 h 240506"/>
                <a:gd name="connsiteX2" fmla="*/ 0 w 1830262"/>
                <a:gd name="connsiteY2" fmla="*/ 240507 h 240506"/>
                <a:gd name="connsiteX3" fmla="*/ 17270 w 1830262"/>
                <a:gd name="connsiteY3" fmla="*/ 240507 h 240506"/>
                <a:gd name="connsiteX4" fmla="*/ 271789 w 1830262"/>
                <a:gd name="connsiteY4" fmla="*/ 2159 h 240506"/>
                <a:gd name="connsiteX5" fmla="*/ 1829354 w 1830262"/>
                <a:gd name="connsiteY5" fmla="*/ 2159 h 240506"/>
                <a:gd name="connsiteX6" fmla="*/ 1700730 w 1830262"/>
                <a:gd name="connsiteY6" fmla="*/ 240507 h 240506"/>
                <a:gd name="connsiteX7" fmla="*/ 1830262 w 1830262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0262" h="240506">
                  <a:moveTo>
                    <a:pt x="1830262" y="0"/>
                  </a:moveTo>
                  <a:lnTo>
                    <a:pt x="258154" y="0"/>
                  </a:lnTo>
                  <a:lnTo>
                    <a:pt x="0" y="240507"/>
                  </a:lnTo>
                  <a:lnTo>
                    <a:pt x="17270" y="240507"/>
                  </a:lnTo>
                  <a:lnTo>
                    <a:pt x="271789" y="2159"/>
                  </a:lnTo>
                  <a:lnTo>
                    <a:pt x="1829354" y="2159"/>
                  </a:lnTo>
                  <a:lnTo>
                    <a:pt x="1700730" y="240507"/>
                  </a:lnTo>
                  <a:lnTo>
                    <a:pt x="183026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5F530ECC-17F8-46D5-8775-CF238DF235BE}"/>
                </a:ext>
              </a:extLst>
            </p:cNvPr>
            <p:cNvSpPr/>
            <p:nvPr/>
          </p:nvSpPr>
          <p:spPr>
            <a:xfrm>
              <a:off x="4382998" y="2951843"/>
              <a:ext cx="1701641" cy="240506"/>
            </a:xfrm>
            <a:custGeom>
              <a:avLst/>
              <a:gdLst>
                <a:gd name="connsiteX0" fmla="*/ 1701640 w 1701640"/>
                <a:gd name="connsiteY0" fmla="*/ 0 h 240506"/>
                <a:gd name="connsiteX1" fmla="*/ 129532 w 1701640"/>
                <a:gd name="connsiteY1" fmla="*/ 0 h 240506"/>
                <a:gd name="connsiteX2" fmla="*/ 0 w 1701640"/>
                <a:gd name="connsiteY2" fmla="*/ 240507 h 240506"/>
                <a:gd name="connsiteX3" fmla="*/ 17271 w 1701640"/>
                <a:gd name="connsiteY3" fmla="*/ 240507 h 240506"/>
                <a:gd name="connsiteX4" fmla="*/ 144076 w 1701640"/>
                <a:gd name="connsiteY4" fmla="*/ 2159 h 240506"/>
                <a:gd name="connsiteX5" fmla="*/ 1701640 w 1701640"/>
                <a:gd name="connsiteY5" fmla="*/ 2159 h 240506"/>
                <a:gd name="connsiteX6" fmla="*/ 1700732 w 1701640"/>
                <a:gd name="connsiteY6" fmla="*/ 240507 h 240506"/>
                <a:gd name="connsiteX7" fmla="*/ 1701640 w 1701640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1640" h="240506">
                  <a:moveTo>
                    <a:pt x="1701640" y="0"/>
                  </a:moveTo>
                  <a:lnTo>
                    <a:pt x="129532" y="0"/>
                  </a:lnTo>
                  <a:lnTo>
                    <a:pt x="0" y="240507"/>
                  </a:lnTo>
                  <a:lnTo>
                    <a:pt x="17271" y="240507"/>
                  </a:lnTo>
                  <a:lnTo>
                    <a:pt x="144076" y="2159"/>
                  </a:lnTo>
                  <a:lnTo>
                    <a:pt x="1701640" y="2159"/>
                  </a:lnTo>
                  <a:lnTo>
                    <a:pt x="1700732" y="240507"/>
                  </a:lnTo>
                  <a:lnTo>
                    <a:pt x="170164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7D386EEE-3212-4FAB-B5F6-A7F955736CB0}"/>
                </a:ext>
              </a:extLst>
            </p:cNvPr>
            <p:cNvSpPr/>
            <p:nvPr/>
          </p:nvSpPr>
          <p:spPr>
            <a:xfrm>
              <a:off x="6083730" y="2951843"/>
              <a:ext cx="1700730" cy="240506"/>
            </a:xfrm>
            <a:custGeom>
              <a:avLst/>
              <a:gdLst>
                <a:gd name="connsiteX0" fmla="*/ 1572562 w 1700730"/>
                <a:gd name="connsiteY0" fmla="*/ 0 h 240506"/>
                <a:gd name="connsiteX1" fmla="*/ 908 w 1700730"/>
                <a:gd name="connsiteY1" fmla="*/ 0 h 240506"/>
                <a:gd name="connsiteX2" fmla="*/ 0 w 1700730"/>
                <a:gd name="connsiteY2" fmla="*/ 240507 h 240506"/>
                <a:gd name="connsiteX3" fmla="*/ 17270 w 1700730"/>
                <a:gd name="connsiteY3" fmla="*/ 240507 h 240506"/>
                <a:gd name="connsiteX4" fmla="*/ 16816 w 1700730"/>
                <a:gd name="connsiteY4" fmla="*/ 2159 h 240506"/>
                <a:gd name="connsiteX5" fmla="*/ 1573925 w 1700730"/>
                <a:gd name="connsiteY5" fmla="*/ 2159 h 240506"/>
                <a:gd name="connsiteX6" fmla="*/ 1700730 w 1700730"/>
                <a:gd name="connsiteY6" fmla="*/ 240507 h 240506"/>
                <a:gd name="connsiteX7" fmla="*/ 1572562 w 1700730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0730" h="240506">
                  <a:moveTo>
                    <a:pt x="1572562" y="0"/>
                  </a:moveTo>
                  <a:lnTo>
                    <a:pt x="908" y="0"/>
                  </a:lnTo>
                  <a:lnTo>
                    <a:pt x="0" y="240507"/>
                  </a:lnTo>
                  <a:lnTo>
                    <a:pt x="17270" y="240507"/>
                  </a:lnTo>
                  <a:lnTo>
                    <a:pt x="16816" y="2159"/>
                  </a:lnTo>
                  <a:lnTo>
                    <a:pt x="1573925" y="2159"/>
                  </a:lnTo>
                  <a:lnTo>
                    <a:pt x="1700730" y="240507"/>
                  </a:lnTo>
                  <a:lnTo>
                    <a:pt x="157256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7F8BB1DA-151F-4AD2-B1CF-F46DF1A69BD4}"/>
                </a:ext>
              </a:extLst>
            </p:cNvPr>
            <p:cNvSpPr/>
            <p:nvPr/>
          </p:nvSpPr>
          <p:spPr>
            <a:xfrm>
              <a:off x="7656290" y="2951843"/>
              <a:ext cx="1828900" cy="240506"/>
            </a:xfrm>
            <a:custGeom>
              <a:avLst/>
              <a:gdLst>
                <a:gd name="connsiteX0" fmla="*/ 1572109 w 1828900"/>
                <a:gd name="connsiteY0" fmla="*/ 0 h 240506"/>
                <a:gd name="connsiteX1" fmla="*/ 0 w 1828900"/>
                <a:gd name="connsiteY1" fmla="*/ 0 h 240506"/>
                <a:gd name="connsiteX2" fmla="*/ 128169 w 1828900"/>
                <a:gd name="connsiteY2" fmla="*/ 240507 h 240506"/>
                <a:gd name="connsiteX3" fmla="*/ 145440 w 1828900"/>
                <a:gd name="connsiteY3" fmla="*/ 240507 h 240506"/>
                <a:gd name="connsiteX4" fmla="*/ 17271 w 1828900"/>
                <a:gd name="connsiteY4" fmla="*/ 2159 h 240506"/>
                <a:gd name="connsiteX5" fmla="*/ 1574381 w 1828900"/>
                <a:gd name="connsiteY5" fmla="*/ 2159 h 240506"/>
                <a:gd name="connsiteX6" fmla="*/ 1828900 w 1828900"/>
                <a:gd name="connsiteY6" fmla="*/ 240507 h 240506"/>
                <a:gd name="connsiteX7" fmla="*/ 1572109 w 1828900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900" h="240506">
                  <a:moveTo>
                    <a:pt x="1572109" y="0"/>
                  </a:moveTo>
                  <a:lnTo>
                    <a:pt x="0" y="0"/>
                  </a:lnTo>
                  <a:lnTo>
                    <a:pt x="128169" y="240507"/>
                  </a:lnTo>
                  <a:lnTo>
                    <a:pt x="145440" y="240507"/>
                  </a:lnTo>
                  <a:lnTo>
                    <a:pt x="17271" y="2159"/>
                  </a:lnTo>
                  <a:lnTo>
                    <a:pt x="1574381" y="2159"/>
                  </a:lnTo>
                  <a:lnTo>
                    <a:pt x="1828900" y="240507"/>
                  </a:lnTo>
                  <a:lnTo>
                    <a:pt x="157210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15E7CCEB-E702-4C62-A09D-C535D5616250}"/>
                </a:ext>
              </a:extLst>
            </p:cNvPr>
            <p:cNvSpPr/>
            <p:nvPr/>
          </p:nvSpPr>
          <p:spPr>
            <a:xfrm>
              <a:off x="9228400" y="2951843"/>
              <a:ext cx="1957976" cy="240506"/>
            </a:xfrm>
            <a:custGeom>
              <a:avLst/>
              <a:gdLst>
                <a:gd name="connsiteX0" fmla="*/ 1572108 w 1957976"/>
                <a:gd name="connsiteY0" fmla="*/ 0 h 240506"/>
                <a:gd name="connsiteX1" fmla="*/ 0 w 1957976"/>
                <a:gd name="connsiteY1" fmla="*/ 0 h 240506"/>
                <a:gd name="connsiteX2" fmla="*/ 256791 w 1957976"/>
                <a:gd name="connsiteY2" fmla="*/ 240507 h 240506"/>
                <a:gd name="connsiteX3" fmla="*/ 274062 w 1957976"/>
                <a:gd name="connsiteY3" fmla="*/ 240507 h 240506"/>
                <a:gd name="connsiteX4" fmla="*/ 18180 w 1957976"/>
                <a:gd name="connsiteY4" fmla="*/ 2159 h 240506"/>
                <a:gd name="connsiteX5" fmla="*/ 1575743 w 1957976"/>
                <a:gd name="connsiteY5" fmla="*/ 2159 h 240506"/>
                <a:gd name="connsiteX6" fmla="*/ 1957976 w 1957976"/>
                <a:gd name="connsiteY6" fmla="*/ 240507 h 240506"/>
                <a:gd name="connsiteX7" fmla="*/ 1572108 w 1957976"/>
                <a:gd name="connsiteY7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976" h="240506">
                  <a:moveTo>
                    <a:pt x="1572108" y="0"/>
                  </a:moveTo>
                  <a:lnTo>
                    <a:pt x="0" y="0"/>
                  </a:lnTo>
                  <a:lnTo>
                    <a:pt x="256791" y="240507"/>
                  </a:lnTo>
                  <a:lnTo>
                    <a:pt x="274062" y="240507"/>
                  </a:lnTo>
                  <a:lnTo>
                    <a:pt x="18180" y="2159"/>
                  </a:lnTo>
                  <a:lnTo>
                    <a:pt x="1575743" y="2159"/>
                  </a:lnTo>
                  <a:lnTo>
                    <a:pt x="1957976" y="240507"/>
                  </a:lnTo>
                  <a:lnTo>
                    <a:pt x="157210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122F7A64-4733-461A-8790-60D797AC26C4}"/>
                </a:ext>
              </a:extLst>
            </p:cNvPr>
            <p:cNvSpPr/>
            <p:nvPr/>
          </p:nvSpPr>
          <p:spPr>
            <a:xfrm>
              <a:off x="10800508" y="2951843"/>
              <a:ext cx="2103416" cy="240506"/>
            </a:xfrm>
            <a:custGeom>
              <a:avLst/>
              <a:gdLst>
                <a:gd name="connsiteX0" fmla="*/ 1587561 w 2103416"/>
                <a:gd name="connsiteY0" fmla="*/ 0 h 240506"/>
                <a:gd name="connsiteX1" fmla="*/ 0 w 2103416"/>
                <a:gd name="connsiteY1" fmla="*/ 0 h 240506"/>
                <a:gd name="connsiteX2" fmla="*/ 385868 w 2103416"/>
                <a:gd name="connsiteY2" fmla="*/ 240507 h 240506"/>
                <a:gd name="connsiteX3" fmla="*/ 402684 w 2103416"/>
                <a:gd name="connsiteY3" fmla="*/ 240507 h 240506"/>
                <a:gd name="connsiteX4" fmla="*/ 19088 w 2103416"/>
                <a:gd name="connsiteY4" fmla="*/ 2159 h 240506"/>
                <a:gd name="connsiteX5" fmla="*/ 1576653 w 2103416"/>
                <a:gd name="connsiteY5" fmla="*/ 2159 h 240506"/>
                <a:gd name="connsiteX6" fmla="*/ 2086600 w 2103416"/>
                <a:gd name="connsiteY6" fmla="*/ 240507 h 240506"/>
                <a:gd name="connsiteX7" fmla="*/ 2103416 w 2103416"/>
                <a:gd name="connsiteY7" fmla="*/ 240507 h 240506"/>
                <a:gd name="connsiteX8" fmla="*/ 1587561 w 2103416"/>
                <a:gd name="connsiteY8" fmla="*/ 0 h 240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3416" h="240506">
                  <a:moveTo>
                    <a:pt x="1587561" y="0"/>
                  </a:moveTo>
                  <a:lnTo>
                    <a:pt x="0" y="0"/>
                  </a:lnTo>
                  <a:lnTo>
                    <a:pt x="385868" y="240507"/>
                  </a:lnTo>
                  <a:lnTo>
                    <a:pt x="402684" y="240507"/>
                  </a:lnTo>
                  <a:lnTo>
                    <a:pt x="19088" y="2159"/>
                  </a:lnTo>
                  <a:lnTo>
                    <a:pt x="1576653" y="2159"/>
                  </a:lnTo>
                  <a:lnTo>
                    <a:pt x="2086600" y="240507"/>
                  </a:lnTo>
                  <a:lnTo>
                    <a:pt x="2103416" y="240507"/>
                  </a:lnTo>
                  <a:lnTo>
                    <a:pt x="1587561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A54845A-4B57-4BAF-B6D3-1474A4D9CE82}"/>
                </a:ext>
              </a:extLst>
            </p:cNvPr>
            <p:cNvSpPr/>
            <p:nvPr/>
          </p:nvSpPr>
          <p:spPr>
            <a:xfrm>
              <a:off x="-1334131" y="3192349"/>
              <a:ext cx="2315666" cy="286934"/>
            </a:xfrm>
            <a:custGeom>
              <a:avLst/>
              <a:gdLst>
                <a:gd name="connsiteX0" fmla="*/ 2315667 w 2315666"/>
                <a:gd name="connsiteY0" fmla="*/ 0 h 286934"/>
                <a:gd name="connsiteX1" fmla="*/ 631752 w 2315666"/>
                <a:gd name="connsiteY1" fmla="*/ 0 h 286934"/>
                <a:gd name="connsiteX2" fmla="*/ 614936 w 2315666"/>
                <a:gd name="connsiteY2" fmla="*/ 0 h 286934"/>
                <a:gd name="connsiteX3" fmla="*/ 609481 w 2315666"/>
                <a:gd name="connsiteY3" fmla="*/ 2699 h 286934"/>
                <a:gd name="connsiteX4" fmla="*/ 0 w 2315666"/>
                <a:gd name="connsiteY4" fmla="*/ 286935 h 286934"/>
                <a:gd name="connsiteX5" fmla="*/ 6363 w 2315666"/>
                <a:gd name="connsiteY5" fmla="*/ 283695 h 286934"/>
                <a:gd name="connsiteX6" fmla="*/ 24998 w 2315666"/>
                <a:gd name="connsiteY6" fmla="*/ 283695 h 286934"/>
                <a:gd name="connsiteX7" fmla="*/ 626298 w 2315666"/>
                <a:gd name="connsiteY7" fmla="*/ 2699 h 286934"/>
                <a:gd name="connsiteX8" fmla="*/ 2311576 w 2315666"/>
                <a:gd name="connsiteY8" fmla="*/ 2699 h 286934"/>
                <a:gd name="connsiteX9" fmla="*/ 1859350 w 2315666"/>
                <a:gd name="connsiteY9" fmla="*/ 283695 h 286934"/>
                <a:gd name="connsiteX10" fmla="*/ 2315667 w 2315666"/>
                <a:gd name="connsiteY10" fmla="*/ 0 h 286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5666" h="286934">
                  <a:moveTo>
                    <a:pt x="2315667" y="0"/>
                  </a:moveTo>
                  <a:lnTo>
                    <a:pt x="631752" y="0"/>
                  </a:lnTo>
                  <a:lnTo>
                    <a:pt x="614936" y="0"/>
                  </a:lnTo>
                  <a:lnTo>
                    <a:pt x="609481" y="2699"/>
                  </a:lnTo>
                  <a:lnTo>
                    <a:pt x="0" y="286935"/>
                  </a:lnTo>
                  <a:lnTo>
                    <a:pt x="6363" y="283695"/>
                  </a:lnTo>
                  <a:lnTo>
                    <a:pt x="24998" y="283695"/>
                  </a:lnTo>
                  <a:lnTo>
                    <a:pt x="626298" y="2699"/>
                  </a:lnTo>
                  <a:lnTo>
                    <a:pt x="2311576" y="2699"/>
                  </a:lnTo>
                  <a:lnTo>
                    <a:pt x="1859350" y="283695"/>
                  </a:lnTo>
                  <a:lnTo>
                    <a:pt x="231566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579FC971-0360-4AFA-ACAD-01232BA7007C}"/>
                </a:ext>
              </a:extLst>
            </p:cNvPr>
            <p:cNvSpPr/>
            <p:nvPr/>
          </p:nvSpPr>
          <p:spPr>
            <a:xfrm>
              <a:off x="525219" y="3192349"/>
              <a:ext cx="2157047" cy="283695"/>
            </a:xfrm>
            <a:custGeom>
              <a:avLst/>
              <a:gdLst>
                <a:gd name="connsiteX0" fmla="*/ 2157048 w 2157047"/>
                <a:gd name="connsiteY0" fmla="*/ 0 h 283695"/>
                <a:gd name="connsiteX1" fmla="*/ 473587 w 2157047"/>
                <a:gd name="connsiteY1" fmla="*/ 0 h 283695"/>
                <a:gd name="connsiteX2" fmla="*/ 456316 w 2157047"/>
                <a:gd name="connsiteY2" fmla="*/ 0 h 283695"/>
                <a:gd name="connsiteX3" fmla="*/ 0 w 2157047"/>
                <a:gd name="connsiteY3" fmla="*/ 283695 h 283695"/>
                <a:gd name="connsiteX4" fmla="*/ 18635 w 2157047"/>
                <a:gd name="connsiteY4" fmla="*/ 283695 h 283695"/>
                <a:gd name="connsiteX5" fmla="*/ 469496 w 2157047"/>
                <a:gd name="connsiteY5" fmla="*/ 2699 h 283695"/>
                <a:gd name="connsiteX6" fmla="*/ 2154320 w 2157047"/>
                <a:gd name="connsiteY6" fmla="*/ 2699 h 283695"/>
                <a:gd name="connsiteX7" fmla="*/ 1852534 w 2157047"/>
                <a:gd name="connsiteY7" fmla="*/ 283695 h 283695"/>
                <a:gd name="connsiteX8" fmla="*/ 2157048 w 2157047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7047" h="283695">
                  <a:moveTo>
                    <a:pt x="2157048" y="0"/>
                  </a:moveTo>
                  <a:lnTo>
                    <a:pt x="473587" y="0"/>
                  </a:lnTo>
                  <a:lnTo>
                    <a:pt x="456316" y="0"/>
                  </a:lnTo>
                  <a:lnTo>
                    <a:pt x="0" y="283695"/>
                  </a:lnTo>
                  <a:lnTo>
                    <a:pt x="18635" y="283695"/>
                  </a:lnTo>
                  <a:lnTo>
                    <a:pt x="469496" y="2699"/>
                  </a:lnTo>
                  <a:lnTo>
                    <a:pt x="2154320" y="2699"/>
                  </a:lnTo>
                  <a:lnTo>
                    <a:pt x="1852534" y="283695"/>
                  </a:lnTo>
                  <a:lnTo>
                    <a:pt x="215704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3186E8DB-A54C-4005-B483-F63A7D5B56D4}"/>
                </a:ext>
              </a:extLst>
            </p:cNvPr>
            <p:cNvSpPr/>
            <p:nvPr/>
          </p:nvSpPr>
          <p:spPr>
            <a:xfrm>
              <a:off x="2377754" y="3192349"/>
              <a:ext cx="2005244" cy="283695"/>
            </a:xfrm>
            <a:custGeom>
              <a:avLst/>
              <a:gdLst>
                <a:gd name="connsiteX0" fmla="*/ 2005244 w 2005244"/>
                <a:gd name="connsiteY0" fmla="*/ 0 h 283695"/>
                <a:gd name="connsiteX1" fmla="*/ 321784 w 2005244"/>
                <a:gd name="connsiteY1" fmla="*/ 0 h 283695"/>
                <a:gd name="connsiteX2" fmla="*/ 304514 w 2005244"/>
                <a:gd name="connsiteY2" fmla="*/ 0 h 283695"/>
                <a:gd name="connsiteX3" fmla="*/ 0 w 2005244"/>
                <a:gd name="connsiteY3" fmla="*/ 283695 h 283695"/>
                <a:gd name="connsiteX4" fmla="*/ 18635 w 2005244"/>
                <a:gd name="connsiteY4" fmla="*/ 283695 h 283695"/>
                <a:gd name="connsiteX5" fmla="*/ 319057 w 2005244"/>
                <a:gd name="connsiteY5" fmla="*/ 2699 h 283695"/>
                <a:gd name="connsiteX6" fmla="*/ 2003881 w 2005244"/>
                <a:gd name="connsiteY6" fmla="*/ 2699 h 283695"/>
                <a:gd name="connsiteX7" fmla="*/ 1852987 w 2005244"/>
                <a:gd name="connsiteY7" fmla="*/ 283695 h 283695"/>
                <a:gd name="connsiteX8" fmla="*/ 2005244 w 2005244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5244" h="283695">
                  <a:moveTo>
                    <a:pt x="2005244" y="0"/>
                  </a:moveTo>
                  <a:lnTo>
                    <a:pt x="321784" y="0"/>
                  </a:lnTo>
                  <a:lnTo>
                    <a:pt x="304514" y="0"/>
                  </a:lnTo>
                  <a:lnTo>
                    <a:pt x="0" y="283695"/>
                  </a:lnTo>
                  <a:lnTo>
                    <a:pt x="18635" y="283695"/>
                  </a:lnTo>
                  <a:lnTo>
                    <a:pt x="319057" y="2699"/>
                  </a:lnTo>
                  <a:lnTo>
                    <a:pt x="2003881" y="2699"/>
                  </a:lnTo>
                  <a:lnTo>
                    <a:pt x="1852987" y="283695"/>
                  </a:lnTo>
                  <a:lnTo>
                    <a:pt x="2005244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32EC6437-7808-43F9-8198-F028E0B78F2F}"/>
                </a:ext>
              </a:extLst>
            </p:cNvPr>
            <p:cNvSpPr/>
            <p:nvPr/>
          </p:nvSpPr>
          <p:spPr>
            <a:xfrm>
              <a:off x="4230741" y="3192349"/>
              <a:ext cx="1852989" cy="283695"/>
            </a:xfrm>
            <a:custGeom>
              <a:avLst/>
              <a:gdLst>
                <a:gd name="connsiteX0" fmla="*/ 1852989 w 1852988"/>
                <a:gd name="connsiteY0" fmla="*/ 0 h 283695"/>
                <a:gd name="connsiteX1" fmla="*/ 169528 w 1852988"/>
                <a:gd name="connsiteY1" fmla="*/ 0 h 283695"/>
                <a:gd name="connsiteX2" fmla="*/ 152257 w 1852988"/>
                <a:gd name="connsiteY2" fmla="*/ 0 h 283695"/>
                <a:gd name="connsiteX3" fmla="*/ 0 w 1852988"/>
                <a:gd name="connsiteY3" fmla="*/ 283695 h 283695"/>
                <a:gd name="connsiteX4" fmla="*/ 18180 w 1852988"/>
                <a:gd name="connsiteY4" fmla="*/ 283695 h 283695"/>
                <a:gd name="connsiteX5" fmla="*/ 168165 w 1852988"/>
                <a:gd name="connsiteY5" fmla="*/ 2699 h 283695"/>
                <a:gd name="connsiteX6" fmla="*/ 1852989 w 1852988"/>
                <a:gd name="connsiteY6" fmla="*/ 2699 h 283695"/>
                <a:gd name="connsiteX7" fmla="*/ 1852534 w 1852988"/>
                <a:gd name="connsiteY7" fmla="*/ 283695 h 283695"/>
                <a:gd name="connsiteX8" fmla="*/ 1852989 w 1852988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2988" h="283695">
                  <a:moveTo>
                    <a:pt x="1852989" y="0"/>
                  </a:moveTo>
                  <a:lnTo>
                    <a:pt x="169528" y="0"/>
                  </a:lnTo>
                  <a:lnTo>
                    <a:pt x="152257" y="0"/>
                  </a:lnTo>
                  <a:lnTo>
                    <a:pt x="0" y="283695"/>
                  </a:lnTo>
                  <a:lnTo>
                    <a:pt x="18180" y="283695"/>
                  </a:lnTo>
                  <a:lnTo>
                    <a:pt x="168165" y="2699"/>
                  </a:lnTo>
                  <a:lnTo>
                    <a:pt x="1852989" y="2699"/>
                  </a:lnTo>
                  <a:lnTo>
                    <a:pt x="1852534" y="283695"/>
                  </a:lnTo>
                  <a:lnTo>
                    <a:pt x="185298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5B1691F-B36A-4B3D-BB61-397099609A80}"/>
                </a:ext>
              </a:extLst>
            </p:cNvPr>
            <p:cNvSpPr/>
            <p:nvPr/>
          </p:nvSpPr>
          <p:spPr>
            <a:xfrm>
              <a:off x="6083275" y="3192349"/>
              <a:ext cx="1852533" cy="283695"/>
            </a:xfrm>
            <a:custGeom>
              <a:avLst/>
              <a:gdLst>
                <a:gd name="connsiteX0" fmla="*/ 1701185 w 1852533"/>
                <a:gd name="connsiteY0" fmla="*/ 0 h 283695"/>
                <a:gd name="connsiteX1" fmla="*/ 17725 w 1852533"/>
                <a:gd name="connsiteY1" fmla="*/ 0 h 283695"/>
                <a:gd name="connsiteX2" fmla="*/ 455 w 1852533"/>
                <a:gd name="connsiteY2" fmla="*/ 0 h 283695"/>
                <a:gd name="connsiteX3" fmla="*/ 0 w 1852533"/>
                <a:gd name="connsiteY3" fmla="*/ 283695 h 283695"/>
                <a:gd name="connsiteX4" fmla="*/ 18635 w 1852533"/>
                <a:gd name="connsiteY4" fmla="*/ 283695 h 283695"/>
                <a:gd name="connsiteX5" fmla="*/ 17725 w 1852533"/>
                <a:gd name="connsiteY5" fmla="*/ 2699 h 283695"/>
                <a:gd name="connsiteX6" fmla="*/ 1702549 w 1852533"/>
                <a:gd name="connsiteY6" fmla="*/ 2699 h 283695"/>
                <a:gd name="connsiteX7" fmla="*/ 1852534 w 1852533"/>
                <a:gd name="connsiteY7" fmla="*/ 283695 h 283695"/>
                <a:gd name="connsiteX8" fmla="*/ 1701185 w 1852533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2533" h="283695">
                  <a:moveTo>
                    <a:pt x="1701185" y="0"/>
                  </a:moveTo>
                  <a:lnTo>
                    <a:pt x="17725" y="0"/>
                  </a:lnTo>
                  <a:lnTo>
                    <a:pt x="455" y="0"/>
                  </a:lnTo>
                  <a:lnTo>
                    <a:pt x="0" y="283695"/>
                  </a:lnTo>
                  <a:lnTo>
                    <a:pt x="18635" y="283695"/>
                  </a:lnTo>
                  <a:lnTo>
                    <a:pt x="17725" y="2699"/>
                  </a:lnTo>
                  <a:lnTo>
                    <a:pt x="1702549" y="2699"/>
                  </a:lnTo>
                  <a:lnTo>
                    <a:pt x="1852534" y="283695"/>
                  </a:lnTo>
                  <a:lnTo>
                    <a:pt x="170118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A72F493D-FAB9-4750-9001-CA72986D1D12}"/>
                </a:ext>
              </a:extLst>
            </p:cNvPr>
            <p:cNvSpPr/>
            <p:nvPr/>
          </p:nvSpPr>
          <p:spPr>
            <a:xfrm>
              <a:off x="7784460" y="3192349"/>
              <a:ext cx="2003880" cy="283695"/>
            </a:xfrm>
            <a:custGeom>
              <a:avLst/>
              <a:gdLst>
                <a:gd name="connsiteX0" fmla="*/ 1700732 w 2003880"/>
                <a:gd name="connsiteY0" fmla="*/ 0 h 283695"/>
                <a:gd name="connsiteX1" fmla="*/ 17271 w 2003880"/>
                <a:gd name="connsiteY1" fmla="*/ 0 h 283695"/>
                <a:gd name="connsiteX2" fmla="*/ 0 w 2003880"/>
                <a:gd name="connsiteY2" fmla="*/ 0 h 283695"/>
                <a:gd name="connsiteX3" fmla="*/ 151349 w 2003880"/>
                <a:gd name="connsiteY3" fmla="*/ 283695 h 283695"/>
                <a:gd name="connsiteX4" fmla="*/ 169983 w 2003880"/>
                <a:gd name="connsiteY4" fmla="*/ 283695 h 283695"/>
                <a:gd name="connsiteX5" fmla="*/ 18635 w 2003880"/>
                <a:gd name="connsiteY5" fmla="*/ 2699 h 283695"/>
                <a:gd name="connsiteX6" fmla="*/ 1703459 w 2003880"/>
                <a:gd name="connsiteY6" fmla="*/ 2699 h 283695"/>
                <a:gd name="connsiteX7" fmla="*/ 2003881 w 2003880"/>
                <a:gd name="connsiteY7" fmla="*/ 283695 h 283695"/>
                <a:gd name="connsiteX8" fmla="*/ 1700732 w 2003880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3880" h="283695">
                  <a:moveTo>
                    <a:pt x="1700732" y="0"/>
                  </a:moveTo>
                  <a:lnTo>
                    <a:pt x="17271" y="0"/>
                  </a:lnTo>
                  <a:lnTo>
                    <a:pt x="0" y="0"/>
                  </a:lnTo>
                  <a:lnTo>
                    <a:pt x="151349" y="283695"/>
                  </a:lnTo>
                  <a:lnTo>
                    <a:pt x="169983" y="283695"/>
                  </a:lnTo>
                  <a:lnTo>
                    <a:pt x="18635" y="2699"/>
                  </a:lnTo>
                  <a:lnTo>
                    <a:pt x="1703459" y="2699"/>
                  </a:lnTo>
                  <a:lnTo>
                    <a:pt x="2003881" y="283695"/>
                  </a:lnTo>
                  <a:lnTo>
                    <a:pt x="170073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039A9F8-32A6-443A-9DBA-7F9CA0894A77}"/>
                </a:ext>
              </a:extLst>
            </p:cNvPr>
            <p:cNvSpPr/>
            <p:nvPr/>
          </p:nvSpPr>
          <p:spPr>
            <a:xfrm>
              <a:off x="9485190" y="3192349"/>
              <a:ext cx="2156138" cy="283695"/>
            </a:xfrm>
            <a:custGeom>
              <a:avLst/>
              <a:gdLst>
                <a:gd name="connsiteX0" fmla="*/ 1701185 w 2156138"/>
                <a:gd name="connsiteY0" fmla="*/ 0 h 283695"/>
                <a:gd name="connsiteX1" fmla="*/ 17271 w 2156138"/>
                <a:gd name="connsiteY1" fmla="*/ 0 h 283695"/>
                <a:gd name="connsiteX2" fmla="*/ 0 w 2156138"/>
                <a:gd name="connsiteY2" fmla="*/ 0 h 283695"/>
                <a:gd name="connsiteX3" fmla="*/ 303149 w 2156138"/>
                <a:gd name="connsiteY3" fmla="*/ 283695 h 283695"/>
                <a:gd name="connsiteX4" fmla="*/ 321784 w 2156138"/>
                <a:gd name="connsiteY4" fmla="*/ 283695 h 283695"/>
                <a:gd name="connsiteX5" fmla="*/ 19998 w 2156138"/>
                <a:gd name="connsiteY5" fmla="*/ 2699 h 283695"/>
                <a:gd name="connsiteX6" fmla="*/ 1705276 w 2156138"/>
                <a:gd name="connsiteY6" fmla="*/ 2699 h 283695"/>
                <a:gd name="connsiteX7" fmla="*/ 2156138 w 2156138"/>
                <a:gd name="connsiteY7" fmla="*/ 283695 h 283695"/>
                <a:gd name="connsiteX8" fmla="*/ 1701185 w 2156138"/>
                <a:gd name="connsiteY8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138" h="283695">
                  <a:moveTo>
                    <a:pt x="1701185" y="0"/>
                  </a:moveTo>
                  <a:lnTo>
                    <a:pt x="17271" y="0"/>
                  </a:lnTo>
                  <a:lnTo>
                    <a:pt x="0" y="0"/>
                  </a:lnTo>
                  <a:lnTo>
                    <a:pt x="303149" y="283695"/>
                  </a:lnTo>
                  <a:lnTo>
                    <a:pt x="321784" y="283695"/>
                  </a:lnTo>
                  <a:lnTo>
                    <a:pt x="19998" y="2699"/>
                  </a:lnTo>
                  <a:lnTo>
                    <a:pt x="1705276" y="2699"/>
                  </a:lnTo>
                  <a:lnTo>
                    <a:pt x="2156138" y="283695"/>
                  </a:lnTo>
                  <a:lnTo>
                    <a:pt x="170118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3F073AD9-8870-40D5-89F2-E8F775471767}"/>
                </a:ext>
              </a:extLst>
            </p:cNvPr>
            <p:cNvSpPr/>
            <p:nvPr/>
          </p:nvSpPr>
          <p:spPr>
            <a:xfrm>
              <a:off x="11186377" y="3192349"/>
              <a:ext cx="2326120" cy="283695"/>
            </a:xfrm>
            <a:custGeom>
              <a:avLst/>
              <a:gdLst>
                <a:gd name="connsiteX0" fmla="*/ 1717548 w 2326119"/>
                <a:gd name="connsiteY0" fmla="*/ 0 h 283695"/>
                <a:gd name="connsiteX1" fmla="*/ 1700732 w 2326119"/>
                <a:gd name="connsiteY1" fmla="*/ 0 h 283695"/>
                <a:gd name="connsiteX2" fmla="*/ 16816 w 2326119"/>
                <a:gd name="connsiteY2" fmla="*/ 0 h 283695"/>
                <a:gd name="connsiteX3" fmla="*/ 0 w 2326119"/>
                <a:gd name="connsiteY3" fmla="*/ 0 h 283695"/>
                <a:gd name="connsiteX4" fmla="*/ 454953 w 2326119"/>
                <a:gd name="connsiteY4" fmla="*/ 283695 h 283695"/>
                <a:gd name="connsiteX5" fmla="*/ 473587 w 2326119"/>
                <a:gd name="connsiteY5" fmla="*/ 283695 h 283695"/>
                <a:gd name="connsiteX6" fmla="*/ 20907 w 2326119"/>
                <a:gd name="connsiteY6" fmla="*/ 2699 h 283695"/>
                <a:gd name="connsiteX7" fmla="*/ 1706185 w 2326119"/>
                <a:gd name="connsiteY7" fmla="*/ 2699 h 283695"/>
                <a:gd name="connsiteX8" fmla="*/ 2307487 w 2326119"/>
                <a:gd name="connsiteY8" fmla="*/ 283695 h 283695"/>
                <a:gd name="connsiteX9" fmla="*/ 2326120 w 2326119"/>
                <a:gd name="connsiteY9" fmla="*/ 283695 h 283695"/>
                <a:gd name="connsiteX10" fmla="*/ 1717548 w 2326119"/>
                <a:gd name="connsiteY10" fmla="*/ 0 h 28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6119" h="283695">
                  <a:moveTo>
                    <a:pt x="1717548" y="0"/>
                  </a:moveTo>
                  <a:lnTo>
                    <a:pt x="1700732" y="0"/>
                  </a:lnTo>
                  <a:lnTo>
                    <a:pt x="16816" y="0"/>
                  </a:lnTo>
                  <a:lnTo>
                    <a:pt x="0" y="0"/>
                  </a:lnTo>
                  <a:lnTo>
                    <a:pt x="454953" y="283695"/>
                  </a:lnTo>
                  <a:lnTo>
                    <a:pt x="473587" y="283695"/>
                  </a:lnTo>
                  <a:lnTo>
                    <a:pt x="20907" y="2699"/>
                  </a:lnTo>
                  <a:lnTo>
                    <a:pt x="1706185" y="2699"/>
                  </a:lnTo>
                  <a:lnTo>
                    <a:pt x="2307487" y="283695"/>
                  </a:lnTo>
                  <a:lnTo>
                    <a:pt x="2326120" y="283695"/>
                  </a:lnTo>
                  <a:lnTo>
                    <a:pt x="171754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69209A93-5706-4D66-80EA-AD5CC3F36366}"/>
                </a:ext>
              </a:extLst>
            </p:cNvPr>
            <p:cNvSpPr/>
            <p:nvPr/>
          </p:nvSpPr>
          <p:spPr>
            <a:xfrm>
              <a:off x="-2063144" y="3476044"/>
              <a:ext cx="2588365" cy="343079"/>
            </a:xfrm>
            <a:custGeom>
              <a:avLst/>
              <a:gdLst>
                <a:gd name="connsiteX0" fmla="*/ 2588365 w 2588365"/>
                <a:gd name="connsiteY0" fmla="*/ 0 h 343079"/>
                <a:gd name="connsiteX1" fmla="*/ 754013 w 2588365"/>
                <a:gd name="connsiteY1" fmla="*/ 0 h 343079"/>
                <a:gd name="connsiteX2" fmla="*/ 735378 w 2588365"/>
                <a:gd name="connsiteY2" fmla="*/ 0 h 343079"/>
                <a:gd name="connsiteX3" fmla="*/ 729015 w 2588365"/>
                <a:gd name="connsiteY3" fmla="*/ 3239 h 343079"/>
                <a:gd name="connsiteX4" fmla="*/ 0 w 2588365"/>
                <a:gd name="connsiteY4" fmla="*/ 343080 h 343079"/>
                <a:gd name="connsiteX5" fmla="*/ 7726 w 2588365"/>
                <a:gd name="connsiteY5" fmla="*/ 339301 h 343079"/>
                <a:gd name="connsiteX6" fmla="*/ 28179 w 2588365"/>
                <a:gd name="connsiteY6" fmla="*/ 339301 h 343079"/>
                <a:gd name="connsiteX7" fmla="*/ 747195 w 2588365"/>
                <a:gd name="connsiteY7" fmla="*/ 3239 h 343079"/>
                <a:gd name="connsiteX8" fmla="*/ 2582912 w 2588365"/>
                <a:gd name="connsiteY8" fmla="*/ 3239 h 343079"/>
                <a:gd name="connsiteX9" fmla="*/ 2042059 w 2588365"/>
                <a:gd name="connsiteY9" fmla="*/ 339301 h 343079"/>
                <a:gd name="connsiteX10" fmla="*/ 2588365 w 2588365"/>
                <a:gd name="connsiteY10" fmla="*/ 0 h 34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8365" h="343079">
                  <a:moveTo>
                    <a:pt x="2588365" y="0"/>
                  </a:moveTo>
                  <a:lnTo>
                    <a:pt x="754013" y="0"/>
                  </a:lnTo>
                  <a:lnTo>
                    <a:pt x="735378" y="0"/>
                  </a:lnTo>
                  <a:lnTo>
                    <a:pt x="729015" y="3239"/>
                  </a:lnTo>
                  <a:lnTo>
                    <a:pt x="0" y="343080"/>
                  </a:lnTo>
                  <a:lnTo>
                    <a:pt x="7726" y="339301"/>
                  </a:lnTo>
                  <a:lnTo>
                    <a:pt x="28179" y="339301"/>
                  </a:lnTo>
                  <a:lnTo>
                    <a:pt x="747195" y="3239"/>
                  </a:lnTo>
                  <a:lnTo>
                    <a:pt x="2582912" y="3239"/>
                  </a:lnTo>
                  <a:lnTo>
                    <a:pt x="2042059" y="339301"/>
                  </a:lnTo>
                  <a:lnTo>
                    <a:pt x="258836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005678D0-A437-45FC-8F7A-661265FBA583}"/>
                </a:ext>
              </a:extLst>
            </p:cNvPr>
            <p:cNvSpPr/>
            <p:nvPr/>
          </p:nvSpPr>
          <p:spPr>
            <a:xfrm>
              <a:off x="-21085" y="3476044"/>
              <a:ext cx="2398839" cy="339301"/>
            </a:xfrm>
            <a:custGeom>
              <a:avLst/>
              <a:gdLst>
                <a:gd name="connsiteX0" fmla="*/ 2398840 w 2398839"/>
                <a:gd name="connsiteY0" fmla="*/ 0 h 339300"/>
                <a:gd name="connsiteX1" fmla="*/ 564941 w 2398839"/>
                <a:gd name="connsiteY1" fmla="*/ 0 h 339300"/>
                <a:gd name="connsiteX2" fmla="*/ 546306 w 2398839"/>
                <a:gd name="connsiteY2" fmla="*/ 0 h 339300"/>
                <a:gd name="connsiteX3" fmla="*/ 0 w 2398839"/>
                <a:gd name="connsiteY3" fmla="*/ 339301 h 339300"/>
                <a:gd name="connsiteX4" fmla="*/ 20907 w 2398839"/>
                <a:gd name="connsiteY4" fmla="*/ 339301 h 339300"/>
                <a:gd name="connsiteX5" fmla="*/ 559941 w 2398839"/>
                <a:gd name="connsiteY5" fmla="*/ 3239 h 339300"/>
                <a:gd name="connsiteX6" fmla="*/ 2395203 w 2398839"/>
                <a:gd name="connsiteY6" fmla="*/ 3239 h 339300"/>
                <a:gd name="connsiteX7" fmla="*/ 2034333 w 2398839"/>
                <a:gd name="connsiteY7" fmla="*/ 339301 h 339300"/>
                <a:gd name="connsiteX8" fmla="*/ 2398840 w 2398839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98839" h="339300">
                  <a:moveTo>
                    <a:pt x="2398840" y="0"/>
                  </a:moveTo>
                  <a:lnTo>
                    <a:pt x="564941" y="0"/>
                  </a:lnTo>
                  <a:lnTo>
                    <a:pt x="546306" y="0"/>
                  </a:lnTo>
                  <a:lnTo>
                    <a:pt x="0" y="339301"/>
                  </a:lnTo>
                  <a:lnTo>
                    <a:pt x="20907" y="339301"/>
                  </a:lnTo>
                  <a:lnTo>
                    <a:pt x="559941" y="3239"/>
                  </a:lnTo>
                  <a:lnTo>
                    <a:pt x="2395203" y="3239"/>
                  </a:lnTo>
                  <a:lnTo>
                    <a:pt x="2034333" y="339301"/>
                  </a:lnTo>
                  <a:lnTo>
                    <a:pt x="239884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7B7E8B8A-25BE-4115-844F-E81663660303}"/>
                </a:ext>
              </a:extLst>
            </p:cNvPr>
            <p:cNvSpPr/>
            <p:nvPr/>
          </p:nvSpPr>
          <p:spPr>
            <a:xfrm>
              <a:off x="2013247" y="3476044"/>
              <a:ext cx="2217494" cy="339301"/>
            </a:xfrm>
            <a:custGeom>
              <a:avLst/>
              <a:gdLst>
                <a:gd name="connsiteX0" fmla="*/ 2217494 w 2217494"/>
                <a:gd name="connsiteY0" fmla="*/ 0 h 339300"/>
                <a:gd name="connsiteX1" fmla="*/ 383141 w 2217494"/>
                <a:gd name="connsiteY1" fmla="*/ 0 h 339300"/>
                <a:gd name="connsiteX2" fmla="*/ 364507 w 2217494"/>
                <a:gd name="connsiteY2" fmla="*/ 0 h 339300"/>
                <a:gd name="connsiteX3" fmla="*/ 0 w 2217494"/>
                <a:gd name="connsiteY3" fmla="*/ 339301 h 339300"/>
                <a:gd name="connsiteX4" fmla="*/ 20907 w 2217494"/>
                <a:gd name="connsiteY4" fmla="*/ 339301 h 339300"/>
                <a:gd name="connsiteX5" fmla="*/ 379960 w 2217494"/>
                <a:gd name="connsiteY5" fmla="*/ 3239 h 339300"/>
                <a:gd name="connsiteX6" fmla="*/ 2215677 w 2217494"/>
                <a:gd name="connsiteY6" fmla="*/ 3239 h 339300"/>
                <a:gd name="connsiteX7" fmla="*/ 2034787 w 2217494"/>
                <a:gd name="connsiteY7" fmla="*/ 339301 h 339300"/>
                <a:gd name="connsiteX8" fmla="*/ 2217494 w 2217494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7494" h="339300">
                  <a:moveTo>
                    <a:pt x="2217494" y="0"/>
                  </a:moveTo>
                  <a:lnTo>
                    <a:pt x="383141" y="0"/>
                  </a:lnTo>
                  <a:lnTo>
                    <a:pt x="364507" y="0"/>
                  </a:lnTo>
                  <a:lnTo>
                    <a:pt x="0" y="339301"/>
                  </a:lnTo>
                  <a:lnTo>
                    <a:pt x="20907" y="339301"/>
                  </a:lnTo>
                  <a:lnTo>
                    <a:pt x="379960" y="3239"/>
                  </a:lnTo>
                  <a:lnTo>
                    <a:pt x="2215677" y="3239"/>
                  </a:lnTo>
                  <a:lnTo>
                    <a:pt x="2034787" y="339301"/>
                  </a:lnTo>
                  <a:lnTo>
                    <a:pt x="2217494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853CE2C9-8BA9-4595-BE8F-902B85C4E2BD}"/>
                </a:ext>
              </a:extLst>
            </p:cNvPr>
            <p:cNvSpPr/>
            <p:nvPr/>
          </p:nvSpPr>
          <p:spPr>
            <a:xfrm>
              <a:off x="4048032" y="3476044"/>
              <a:ext cx="2035241" cy="339301"/>
            </a:xfrm>
            <a:custGeom>
              <a:avLst/>
              <a:gdLst>
                <a:gd name="connsiteX0" fmla="*/ 2035241 w 2035241"/>
                <a:gd name="connsiteY0" fmla="*/ 0 h 339300"/>
                <a:gd name="connsiteX1" fmla="*/ 200887 w 2035241"/>
                <a:gd name="connsiteY1" fmla="*/ 0 h 339300"/>
                <a:gd name="connsiteX2" fmla="*/ 182708 w 2035241"/>
                <a:gd name="connsiteY2" fmla="*/ 0 h 339300"/>
                <a:gd name="connsiteX3" fmla="*/ 0 w 2035241"/>
                <a:gd name="connsiteY3" fmla="*/ 339301 h 339300"/>
                <a:gd name="connsiteX4" fmla="*/ 19998 w 2035241"/>
                <a:gd name="connsiteY4" fmla="*/ 339301 h 339300"/>
                <a:gd name="connsiteX5" fmla="*/ 199524 w 2035241"/>
                <a:gd name="connsiteY5" fmla="*/ 3239 h 339300"/>
                <a:gd name="connsiteX6" fmla="*/ 2035241 w 2035241"/>
                <a:gd name="connsiteY6" fmla="*/ 3239 h 339300"/>
                <a:gd name="connsiteX7" fmla="*/ 2034333 w 2035241"/>
                <a:gd name="connsiteY7" fmla="*/ 339301 h 339300"/>
                <a:gd name="connsiteX8" fmla="*/ 2035241 w 2035241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5241" h="339300">
                  <a:moveTo>
                    <a:pt x="2035241" y="0"/>
                  </a:moveTo>
                  <a:lnTo>
                    <a:pt x="200887" y="0"/>
                  </a:lnTo>
                  <a:lnTo>
                    <a:pt x="182708" y="0"/>
                  </a:lnTo>
                  <a:lnTo>
                    <a:pt x="0" y="339301"/>
                  </a:lnTo>
                  <a:lnTo>
                    <a:pt x="19998" y="339301"/>
                  </a:lnTo>
                  <a:lnTo>
                    <a:pt x="199524" y="3239"/>
                  </a:lnTo>
                  <a:lnTo>
                    <a:pt x="2035241" y="3239"/>
                  </a:lnTo>
                  <a:lnTo>
                    <a:pt x="2034333" y="339301"/>
                  </a:lnTo>
                  <a:lnTo>
                    <a:pt x="2035241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4CFF24D2-CA36-41CF-9946-94285082C769}"/>
                </a:ext>
              </a:extLst>
            </p:cNvPr>
            <p:cNvSpPr/>
            <p:nvPr/>
          </p:nvSpPr>
          <p:spPr>
            <a:xfrm>
              <a:off x="6082366" y="3476044"/>
              <a:ext cx="2034331" cy="339301"/>
            </a:xfrm>
            <a:custGeom>
              <a:avLst/>
              <a:gdLst>
                <a:gd name="connsiteX0" fmla="*/ 1853442 w 2034331"/>
                <a:gd name="connsiteY0" fmla="*/ 0 h 339300"/>
                <a:gd name="connsiteX1" fmla="*/ 19543 w 2034331"/>
                <a:gd name="connsiteY1" fmla="*/ 0 h 339300"/>
                <a:gd name="connsiteX2" fmla="*/ 908 w 2034331"/>
                <a:gd name="connsiteY2" fmla="*/ 0 h 339300"/>
                <a:gd name="connsiteX3" fmla="*/ 0 w 2034331"/>
                <a:gd name="connsiteY3" fmla="*/ 339301 h 339300"/>
                <a:gd name="connsiteX4" fmla="*/ 20452 w 2034331"/>
                <a:gd name="connsiteY4" fmla="*/ 339301 h 339300"/>
                <a:gd name="connsiteX5" fmla="*/ 19543 w 2034331"/>
                <a:gd name="connsiteY5" fmla="*/ 3239 h 339300"/>
                <a:gd name="connsiteX6" fmla="*/ 1855259 w 2034331"/>
                <a:gd name="connsiteY6" fmla="*/ 3239 h 339300"/>
                <a:gd name="connsiteX7" fmla="*/ 2034332 w 2034331"/>
                <a:gd name="connsiteY7" fmla="*/ 339301 h 339300"/>
                <a:gd name="connsiteX8" fmla="*/ 1853442 w 2034331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4331" h="339300">
                  <a:moveTo>
                    <a:pt x="1853442" y="0"/>
                  </a:moveTo>
                  <a:lnTo>
                    <a:pt x="19543" y="0"/>
                  </a:lnTo>
                  <a:lnTo>
                    <a:pt x="908" y="0"/>
                  </a:lnTo>
                  <a:lnTo>
                    <a:pt x="0" y="339301"/>
                  </a:lnTo>
                  <a:lnTo>
                    <a:pt x="20452" y="339301"/>
                  </a:lnTo>
                  <a:lnTo>
                    <a:pt x="19543" y="3239"/>
                  </a:lnTo>
                  <a:lnTo>
                    <a:pt x="1855259" y="3239"/>
                  </a:lnTo>
                  <a:lnTo>
                    <a:pt x="2034332" y="339301"/>
                  </a:lnTo>
                  <a:lnTo>
                    <a:pt x="185344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D75E248-B322-409C-8796-1BDB6C504435}"/>
                </a:ext>
              </a:extLst>
            </p:cNvPr>
            <p:cNvSpPr/>
            <p:nvPr/>
          </p:nvSpPr>
          <p:spPr>
            <a:xfrm>
              <a:off x="7935808" y="3476044"/>
              <a:ext cx="2214767" cy="339301"/>
            </a:xfrm>
            <a:custGeom>
              <a:avLst/>
              <a:gdLst>
                <a:gd name="connsiteX0" fmla="*/ 1852532 w 2214767"/>
                <a:gd name="connsiteY0" fmla="*/ 0 h 339300"/>
                <a:gd name="connsiteX1" fmla="*/ 18635 w 2214767"/>
                <a:gd name="connsiteY1" fmla="*/ 0 h 339300"/>
                <a:gd name="connsiteX2" fmla="*/ 0 w 2214767"/>
                <a:gd name="connsiteY2" fmla="*/ 0 h 339300"/>
                <a:gd name="connsiteX3" fmla="*/ 180889 w 2214767"/>
                <a:gd name="connsiteY3" fmla="*/ 339301 h 339300"/>
                <a:gd name="connsiteX4" fmla="*/ 201342 w 2214767"/>
                <a:gd name="connsiteY4" fmla="*/ 339301 h 339300"/>
                <a:gd name="connsiteX5" fmla="*/ 20452 w 2214767"/>
                <a:gd name="connsiteY5" fmla="*/ 3239 h 339300"/>
                <a:gd name="connsiteX6" fmla="*/ 1855714 w 2214767"/>
                <a:gd name="connsiteY6" fmla="*/ 3239 h 339300"/>
                <a:gd name="connsiteX7" fmla="*/ 2214767 w 2214767"/>
                <a:gd name="connsiteY7" fmla="*/ 339301 h 339300"/>
                <a:gd name="connsiteX8" fmla="*/ 1852532 w 2214767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4767" h="339300">
                  <a:moveTo>
                    <a:pt x="1852532" y="0"/>
                  </a:moveTo>
                  <a:lnTo>
                    <a:pt x="18635" y="0"/>
                  </a:lnTo>
                  <a:lnTo>
                    <a:pt x="0" y="0"/>
                  </a:lnTo>
                  <a:lnTo>
                    <a:pt x="180889" y="339301"/>
                  </a:lnTo>
                  <a:lnTo>
                    <a:pt x="201342" y="339301"/>
                  </a:lnTo>
                  <a:lnTo>
                    <a:pt x="20452" y="3239"/>
                  </a:lnTo>
                  <a:lnTo>
                    <a:pt x="1855714" y="3239"/>
                  </a:lnTo>
                  <a:lnTo>
                    <a:pt x="2214767" y="339301"/>
                  </a:lnTo>
                  <a:lnTo>
                    <a:pt x="185253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C9BB7B2-EC7C-4F56-A89F-1C85CEFA1F82}"/>
                </a:ext>
              </a:extLst>
            </p:cNvPr>
            <p:cNvSpPr/>
            <p:nvPr/>
          </p:nvSpPr>
          <p:spPr>
            <a:xfrm>
              <a:off x="9788340" y="3476044"/>
              <a:ext cx="2397022" cy="339301"/>
            </a:xfrm>
            <a:custGeom>
              <a:avLst/>
              <a:gdLst>
                <a:gd name="connsiteX0" fmla="*/ 1852989 w 2397022"/>
                <a:gd name="connsiteY0" fmla="*/ 0 h 339300"/>
                <a:gd name="connsiteX1" fmla="*/ 18635 w 2397022"/>
                <a:gd name="connsiteY1" fmla="*/ 0 h 339300"/>
                <a:gd name="connsiteX2" fmla="*/ 0 w 2397022"/>
                <a:gd name="connsiteY2" fmla="*/ 0 h 339300"/>
                <a:gd name="connsiteX3" fmla="*/ 362235 w 2397022"/>
                <a:gd name="connsiteY3" fmla="*/ 339301 h 339300"/>
                <a:gd name="connsiteX4" fmla="*/ 383143 w 2397022"/>
                <a:gd name="connsiteY4" fmla="*/ 339301 h 339300"/>
                <a:gd name="connsiteX5" fmla="*/ 22271 w 2397022"/>
                <a:gd name="connsiteY5" fmla="*/ 3239 h 339300"/>
                <a:gd name="connsiteX6" fmla="*/ 1857988 w 2397022"/>
                <a:gd name="connsiteY6" fmla="*/ 3239 h 339300"/>
                <a:gd name="connsiteX7" fmla="*/ 2397023 w 2397022"/>
                <a:gd name="connsiteY7" fmla="*/ 339301 h 339300"/>
                <a:gd name="connsiteX8" fmla="*/ 1852989 w 2397022"/>
                <a:gd name="connsiteY8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97022" h="339300">
                  <a:moveTo>
                    <a:pt x="1852989" y="0"/>
                  </a:moveTo>
                  <a:lnTo>
                    <a:pt x="18635" y="0"/>
                  </a:lnTo>
                  <a:lnTo>
                    <a:pt x="0" y="0"/>
                  </a:lnTo>
                  <a:lnTo>
                    <a:pt x="362235" y="339301"/>
                  </a:lnTo>
                  <a:lnTo>
                    <a:pt x="383143" y="339301"/>
                  </a:lnTo>
                  <a:lnTo>
                    <a:pt x="22271" y="3239"/>
                  </a:lnTo>
                  <a:lnTo>
                    <a:pt x="1857988" y="3239"/>
                  </a:lnTo>
                  <a:lnTo>
                    <a:pt x="2397023" y="339301"/>
                  </a:lnTo>
                  <a:lnTo>
                    <a:pt x="185298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FF75EFE-72F2-43A6-A63F-36C43ED51D03}"/>
                </a:ext>
              </a:extLst>
            </p:cNvPr>
            <p:cNvSpPr/>
            <p:nvPr/>
          </p:nvSpPr>
          <p:spPr>
            <a:xfrm>
              <a:off x="11641329" y="3476044"/>
              <a:ext cx="2598819" cy="339301"/>
            </a:xfrm>
            <a:custGeom>
              <a:avLst/>
              <a:gdLst>
                <a:gd name="connsiteX0" fmla="*/ 1871167 w 2598818"/>
                <a:gd name="connsiteY0" fmla="*/ 0 h 339300"/>
                <a:gd name="connsiteX1" fmla="*/ 1852534 w 2598818"/>
                <a:gd name="connsiteY1" fmla="*/ 0 h 339300"/>
                <a:gd name="connsiteX2" fmla="*/ 18635 w 2598818"/>
                <a:gd name="connsiteY2" fmla="*/ 0 h 339300"/>
                <a:gd name="connsiteX3" fmla="*/ 0 w 2598818"/>
                <a:gd name="connsiteY3" fmla="*/ 0 h 339300"/>
                <a:gd name="connsiteX4" fmla="*/ 544034 w 2598818"/>
                <a:gd name="connsiteY4" fmla="*/ 339301 h 339300"/>
                <a:gd name="connsiteX5" fmla="*/ 564486 w 2598818"/>
                <a:gd name="connsiteY5" fmla="*/ 339301 h 339300"/>
                <a:gd name="connsiteX6" fmla="*/ 23633 w 2598818"/>
                <a:gd name="connsiteY6" fmla="*/ 3239 h 339300"/>
                <a:gd name="connsiteX7" fmla="*/ 1859350 w 2598818"/>
                <a:gd name="connsiteY7" fmla="*/ 3239 h 339300"/>
                <a:gd name="connsiteX8" fmla="*/ 2578366 w 2598818"/>
                <a:gd name="connsiteY8" fmla="*/ 339301 h 339300"/>
                <a:gd name="connsiteX9" fmla="*/ 2598819 w 2598818"/>
                <a:gd name="connsiteY9" fmla="*/ 339301 h 339300"/>
                <a:gd name="connsiteX10" fmla="*/ 1871167 w 2598818"/>
                <a:gd name="connsiteY10" fmla="*/ 0 h 33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8818" h="339300">
                  <a:moveTo>
                    <a:pt x="1871167" y="0"/>
                  </a:moveTo>
                  <a:lnTo>
                    <a:pt x="1852534" y="0"/>
                  </a:lnTo>
                  <a:lnTo>
                    <a:pt x="18635" y="0"/>
                  </a:lnTo>
                  <a:lnTo>
                    <a:pt x="0" y="0"/>
                  </a:lnTo>
                  <a:lnTo>
                    <a:pt x="544034" y="339301"/>
                  </a:lnTo>
                  <a:lnTo>
                    <a:pt x="564486" y="339301"/>
                  </a:lnTo>
                  <a:lnTo>
                    <a:pt x="23633" y="3239"/>
                  </a:lnTo>
                  <a:lnTo>
                    <a:pt x="1859350" y="3239"/>
                  </a:lnTo>
                  <a:lnTo>
                    <a:pt x="2578366" y="339301"/>
                  </a:lnTo>
                  <a:lnTo>
                    <a:pt x="2598819" y="339301"/>
                  </a:lnTo>
                  <a:lnTo>
                    <a:pt x="187116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AB55F8B7-919C-4BAB-ACF4-D4A3A02C5862}"/>
                </a:ext>
              </a:extLst>
            </p:cNvPr>
            <p:cNvSpPr/>
            <p:nvPr/>
          </p:nvSpPr>
          <p:spPr>
            <a:xfrm>
              <a:off x="-2951233" y="3815345"/>
              <a:ext cx="2930147" cy="417579"/>
            </a:xfrm>
            <a:custGeom>
              <a:avLst/>
              <a:gdLst>
                <a:gd name="connsiteX0" fmla="*/ 2930148 w 2930147"/>
                <a:gd name="connsiteY0" fmla="*/ 0 h 417580"/>
                <a:gd name="connsiteX1" fmla="*/ 916268 w 2930147"/>
                <a:gd name="connsiteY1" fmla="*/ 0 h 417580"/>
                <a:gd name="connsiteX2" fmla="*/ 895815 w 2930147"/>
                <a:gd name="connsiteY2" fmla="*/ 0 h 417580"/>
                <a:gd name="connsiteX3" fmla="*/ 888089 w 2930147"/>
                <a:gd name="connsiteY3" fmla="*/ 3779 h 417580"/>
                <a:gd name="connsiteX4" fmla="*/ 0 w 2930147"/>
                <a:gd name="connsiteY4" fmla="*/ 417580 h 417580"/>
                <a:gd name="connsiteX5" fmla="*/ 9999 w 2930147"/>
                <a:gd name="connsiteY5" fmla="*/ 412991 h 417580"/>
                <a:gd name="connsiteX6" fmla="*/ 32269 w 2930147"/>
                <a:gd name="connsiteY6" fmla="*/ 412991 h 417580"/>
                <a:gd name="connsiteX7" fmla="*/ 908087 w 2930147"/>
                <a:gd name="connsiteY7" fmla="*/ 3779 h 417580"/>
                <a:gd name="connsiteX8" fmla="*/ 2924239 w 2930147"/>
                <a:gd name="connsiteY8" fmla="*/ 3779 h 417580"/>
                <a:gd name="connsiteX9" fmla="*/ 2265672 w 2930147"/>
                <a:gd name="connsiteY9" fmla="*/ 412991 h 417580"/>
                <a:gd name="connsiteX10" fmla="*/ 2930148 w 2930147"/>
                <a:gd name="connsiteY10" fmla="*/ 0 h 41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0147" h="417580">
                  <a:moveTo>
                    <a:pt x="2930148" y="0"/>
                  </a:moveTo>
                  <a:lnTo>
                    <a:pt x="916268" y="0"/>
                  </a:lnTo>
                  <a:lnTo>
                    <a:pt x="895815" y="0"/>
                  </a:lnTo>
                  <a:lnTo>
                    <a:pt x="888089" y="3779"/>
                  </a:lnTo>
                  <a:lnTo>
                    <a:pt x="0" y="417580"/>
                  </a:lnTo>
                  <a:lnTo>
                    <a:pt x="9999" y="412991"/>
                  </a:lnTo>
                  <a:lnTo>
                    <a:pt x="32269" y="412991"/>
                  </a:lnTo>
                  <a:lnTo>
                    <a:pt x="908087" y="3779"/>
                  </a:lnTo>
                  <a:lnTo>
                    <a:pt x="2924239" y="3779"/>
                  </a:lnTo>
                  <a:lnTo>
                    <a:pt x="2265672" y="412991"/>
                  </a:lnTo>
                  <a:lnTo>
                    <a:pt x="293014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5A9C0402-3A55-4DDB-8F4C-9591C23FCAD9}"/>
                </a:ext>
              </a:extLst>
            </p:cNvPr>
            <p:cNvSpPr/>
            <p:nvPr/>
          </p:nvSpPr>
          <p:spPr>
            <a:xfrm>
              <a:off x="-685562" y="3815345"/>
              <a:ext cx="2698809" cy="412990"/>
            </a:xfrm>
            <a:custGeom>
              <a:avLst/>
              <a:gdLst>
                <a:gd name="connsiteX0" fmla="*/ 2698809 w 2698809"/>
                <a:gd name="connsiteY0" fmla="*/ 0 h 412991"/>
                <a:gd name="connsiteX1" fmla="*/ 685383 w 2698809"/>
                <a:gd name="connsiteY1" fmla="*/ 0 h 412991"/>
                <a:gd name="connsiteX2" fmla="*/ 664476 w 2698809"/>
                <a:gd name="connsiteY2" fmla="*/ 0 h 412991"/>
                <a:gd name="connsiteX3" fmla="*/ 0 w 2698809"/>
                <a:gd name="connsiteY3" fmla="*/ 412991 h 412991"/>
                <a:gd name="connsiteX4" fmla="*/ 22725 w 2698809"/>
                <a:gd name="connsiteY4" fmla="*/ 412991 h 412991"/>
                <a:gd name="connsiteX5" fmla="*/ 679020 w 2698809"/>
                <a:gd name="connsiteY5" fmla="*/ 3779 h 412991"/>
                <a:gd name="connsiteX6" fmla="*/ 2694718 w 2698809"/>
                <a:gd name="connsiteY6" fmla="*/ 3779 h 412991"/>
                <a:gd name="connsiteX7" fmla="*/ 2255219 w 2698809"/>
                <a:gd name="connsiteY7" fmla="*/ 412991 h 412991"/>
                <a:gd name="connsiteX8" fmla="*/ 2698809 w 2698809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98809" h="412991">
                  <a:moveTo>
                    <a:pt x="2698809" y="0"/>
                  </a:moveTo>
                  <a:lnTo>
                    <a:pt x="685383" y="0"/>
                  </a:lnTo>
                  <a:lnTo>
                    <a:pt x="664476" y="0"/>
                  </a:lnTo>
                  <a:lnTo>
                    <a:pt x="0" y="412991"/>
                  </a:lnTo>
                  <a:lnTo>
                    <a:pt x="22725" y="412991"/>
                  </a:lnTo>
                  <a:lnTo>
                    <a:pt x="679020" y="3779"/>
                  </a:lnTo>
                  <a:lnTo>
                    <a:pt x="2694718" y="3779"/>
                  </a:lnTo>
                  <a:lnTo>
                    <a:pt x="2255219" y="412991"/>
                  </a:lnTo>
                  <a:lnTo>
                    <a:pt x="269880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13CEF134-8457-4D3B-9D43-406C0DA968C4}"/>
                </a:ext>
              </a:extLst>
            </p:cNvPr>
            <p:cNvSpPr/>
            <p:nvPr/>
          </p:nvSpPr>
          <p:spPr>
            <a:xfrm>
              <a:off x="1569655" y="3815345"/>
              <a:ext cx="2478376" cy="412990"/>
            </a:xfrm>
            <a:custGeom>
              <a:avLst/>
              <a:gdLst>
                <a:gd name="connsiteX0" fmla="*/ 2478377 w 2478376"/>
                <a:gd name="connsiteY0" fmla="*/ 0 h 412991"/>
                <a:gd name="connsiteX1" fmla="*/ 464497 w 2478376"/>
                <a:gd name="connsiteY1" fmla="*/ 0 h 412991"/>
                <a:gd name="connsiteX2" fmla="*/ 443590 w 2478376"/>
                <a:gd name="connsiteY2" fmla="*/ 0 h 412991"/>
                <a:gd name="connsiteX3" fmla="*/ 0 w 2478376"/>
                <a:gd name="connsiteY3" fmla="*/ 412991 h 412991"/>
                <a:gd name="connsiteX4" fmla="*/ 23179 w 2478376"/>
                <a:gd name="connsiteY4" fmla="*/ 412991 h 412991"/>
                <a:gd name="connsiteX5" fmla="*/ 460407 w 2478376"/>
                <a:gd name="connsiteY5" fmla="*/ 3779 h 412991"/>
                <a:gd name="connsiteX6" fmla="*/ 2476105 w 2478376"/>
                <a:gd name="connsiteY6" fmla="*/ 3779 h 412991"/>
                <a:gd name="connsiteX7" fmla="*/ 2256127 w 2478376"/>
                <a:gd name="connsiteY7" fmla="*/ 412991 h 412991"/>
                <a:gd name="connsiteX8" fmla="*/ 2478377 w 2478376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376" h="412991">
                  <a:moveTo>
                    <a:pt x="2478377" y="0"/>
                  </a:moveTo>
                  <a:lnTo>
                    <a:pt x="464497" y="0"/>
                  </a:lnTo>
                  <a:lnTo>
                    <a:pt x="443590" y="0"/>
                  </a:lnTo>
                  <a:lnTo>
                    <a:pt x="0" y="412991"/>
                  </a:lnTo>
                  <a:lnTo>
                    <a:pt x="23179" y="412991"/>
                  </a:lnTo>
                  <a:lnTo>
                    <a:pt x="460407" y="3779"/>
                  </a:lnTo>
                  <a:lnTo>
                    <a:pt x="2476105" y="3779"/>
                  </a:lnTo>
                  <a:lnTo>
                    <a:pt x="2256127" y="412991"/>
                  </a:lnTo>
                  <a:lnTo>
                    <a:pt x="247837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CF1BE96E-FD48-4999-A37A-EE9E0C2C043C}"/>
                </a:ext>
              </a:extLst>
            </p:cNvPr>
            <p:cNvSpPr/>
            <p:nvPr/>
          </p:nvSpPr>
          <p:spPr>
            <a:xfrm>
              <a:off x="3825782" y="3815345"/>
              <a:ext cx="2256583" cy="412990"/>
            </a:xfrm>
            <a:custGeom>
              <a:avLst/>
              <a:gdLst>
                <a:gd name="connsiteX0" fmla="*/ 2256583 w 2256583"/>
                <a:gd name="connsiteY0" fmla="*/ 0 h 412991"/>
                <a:gd name="connsiteX1" fmla="*/ 242248 w 2256583"/>
                <a:gd name="connsiteY1" fmla="*/ 0 h 412991"/>
                <a:gd name="connsiteX2" fmla="*/ 222250 w 2256583"/>
                <a:gd name="connsiteY2" fmla="*/ 0 h 412991"/>
                <a:gd name="connsiteX3" fmla="*/ 0 w 2256583"/>
                <a:gd name="connsiteY3" fmla="*/ 412991 h 412991"/>
                <a:gd name="connsiteX4" fmla="*/ 22271 w 2256583"/>
                <a:gd name="connsiteY4" fmla="*/ 412991 h 412991"/>
                <a:gd name="connsiteX5" fmla="*/ 240430 w 2256583"/>
                <a:gd name="connsiteY5" fmla="*/ 3779 h 412991"/>
                <a:gd name="connsiteX6" fmla="*/ 2256583 w 2256583"/>
                <a:gd name="connsiteY6" fmla="*/ 3779 h 412991"/>
                <a:gd name="connsiteX7" fmla="*/ 2255220 w 2256583"/>
                <a:gd name="connsiteY7" fmla="*/ 412991 h 412991"/>
                <a:gd name="connsiteX8" fmla="*/ 2256583 w 2256583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6583" h="412991">
                  <a:moveTo>
                    <a:pt x="2256583" y="0"/>
                  </a:moveTo>
                  <a:lnTo>
                    <a:pt x="242248" y="0"/>
                  </a:lnTo>
                  <a:lnTo>
                    <a:pt x="222250" y="0"/>
                  </a:lnTo>
                  <a:lnTo>
                    <a:pt x="0" y="412991"/>
                  </a:lnTo>
                  <a:lnTo>
                    <a:pt x="22271" y="412991"/>
                  </a:lnTo>
                  <a:lnTo>
                    <a:pt x="240430" y="3779"/>
                  </a:lnTo>
                  <a:lnTo>
                    <a:pt x="2256583" y="3779"/>
                  </a:lnTo>
                  <a:lnTo>
                    <a:pt x="2255220" y="412991"/>
                  </a:lnTo>
                  <a:lnTo>
                    <a:pt x="225658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6F78477D-0F30-4C0C-89D3-F34138B3642D}"/>
                </a:ext>
              </a:extLst>
            </p:cNvPr>
            <p:cNvSpPr/>
            <p:nvPr/>
          </p:nvSpPr>
          <p:spPr>
            <a:xfrm>
              <a:off x="6081003" y="3815345"/>
              <a:ext cx="2255670" cy="412990"/>
            </a:xfrm>
            <a:custGeom>
              <a:avLst/>
              <a:gdLst>
                <a:gd name="connsiteX0" fmla="*/ 2035695 w 2255671"/>
                <a:gd name="connsiteY0" fmla="*/ 0 h 412991"/>
                <a:gd name="connsiteX1" fmla="*/ 21815 w 2255671"/>
                <a:gd name="connsiteY1" fmla="*/ 0 h 412991"/>
                <a:gd name="connsiteX2" fmla="*/ 1363 w 2255671"/>
                <a:gd name="connsiteY2" fmla="*/ 0 h 412991"/>
                <a:gd name="connsiteX3" fmla="*/ 0 w 2255671"/>
                <a:gd name="connsiteY3" fmla="*/ 412991 h 412991"/>
                <a:gd name="connsiteX4" fmla="*/ 23178 w 2255671"/>
                <a:gd name="connsiteY4" fmla="*/ 412991 h 412991"/>
                <a:gd name="connsiteX5" fmla="*/ 21815 w 2255671"/>
                <a:gd name="connsiteY5" fmla="*/ 3779 h 412991"/>
                <a:gd name="connsiteX6" fmla="*/ 2037513 w 2255671"/>
                <a:gd name="connsiteY6" fmla="*/ 3779 h 412991"/>
                <a:gd name="connsiteX7" fmla="*/ 2255672 w 2255671"/>
                <a:gd name="connsiteY7" fmla="*/ 412991 h 412991"/>
                <a:gd name="connsiteX8" fmla="*/ 2035695 w 2255671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5671" h="412991">
                  <a:moveTo>
                    <a:pt x="2035695" y="0"/>
                  </a:moveTo>
                  <a:lnTo>
                    <a:pt x="21815" y="0"/>
                  </a:lnTo>
                  <a:lnTo>
                    <a:pt x="1363" y="0"/>
                  </a:lnTo>
                  <a:lnTo>
                    <a:pt x="0" y="412991"/>
                  </a:lnTo>
                  <a:lnTo>
                    <a:pt x="23178" y="412991"/>
                  </a:lnTo>
                  <a:lnTo>
                    <a:pt x="21815" y="3779"/>
                  </a:lnTo>
                  <a:lnTo>
                    <a:pt x="2037513" y="3779"/>
                  </a:lnTo>
                  <a:lnTo>
                    <a:pt x="2255672" y="412991"/>
                  </a:lnTo>
                  <a:lnTo>
                    <a:pt x="203569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DE305319-B139-4623-B568-F92C3FA1561A}"/>
                </a:ext>
              </a:extLst>
            </p:cNvPr>
            <p:cNvSpPr/>
            <p:nvPr/>
          </p:nvSpPr>
          <p:spPr>
            <a:xfrm>
              <a:off x="8116698" y="3815345"/>
              <a:ext cx="2475648" cy="412990"/>
            </a:xfrm>
            <a:custGeom>
              <a:avLst/>
              <a:gdLst>
                <a:gd name="connsiteX0" fmla="*/ 2033878 w 2475649"/>
                <a:gd name="connsiteY0" fmla="*/ 0 h 412991"/>
                <a:gd name="connsiteX1" fmla="*/ 20453 w 2475649"/>
                <a:gd name="connsiteY1" fmla="*/ 0 h 412991"/>
                <a:gd name="connsiteX2" fmla="*/ 0 w 2475649"/>
                <a:gd name="connsiteY2" fmla="*/ 0 h 412991"/>
                <a:gd name="connsiteX3" fmla="*/ 219977 w 2475649"/>
                <a:gd name="connsiteY3" fmla="*/ 412991 h 412991"/>
                <a:gd name="connsiteX4" fmla="*/ 242702 w 2475649"/>
                <a:gd name="connsiteY4" fmla="*/ 412991 h 412991"/>
                <a:gd name="connsiteX5" fmla="*/ 22271 w 2475649"/>
                <a:gd name="connsiteY5" fmla="*/ 3779 h 412991"/>
                <a:gd name="connsiteX6" fmla="*/ 2037968 w 2475649"/>
                <a:gd name="connsiteY6" fmla="*/ 3779 h 412991"/>
                <a:gd name="connsiteX7" fmla="*/ 2475650 w 2475649"/>
                <a:gd name="connsiteY7" fmla="*/ 412991 h 412991"/>
                <a:gd name="connsiteX8" fmla="*/ 2033878 w 2475649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5649" h="412991">
                  <a:moveTo>
                    <a:pt x="2033878" y="0"/>
                  </a:moveTo>
                  <a:lnTo>
                    <a:pt x="20453" y="0"/>
                  </a:lnTo>
                  <a:lnTo>
                    <a:pt x="0" y="0"/>
                  </a:lnTo>
                  <a:lnTo>
                    <a:pt x="219977" y="412991"/>
                  </a:lnTo>
                  <a:lnTo>
                    <a:pt x="242702" y="412991"/>
                  </a:lnTo>
                  <a:lnTo>
                    <a:pt x="22271" y="3779"/>
                  </a:lnTo>
                  <a:lnTo>
                    <a:pt x="2037968" y="3779"/>
                  </a:lnTo>
                  <a:lnTo>
                    <a:pt x="2475650" y="412991"/>
                  </a:lnTo>
                  <a:lnTo>
                    <a:pt x="203387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588509C6-FFB9-4EDA-8ECA-D772FD7B3821}"/>
                </a:ext>
              </a:extLst>
            </p:cNvPr>
            <p:cNvSpPr/>
            <p:nvPr/>
          </p:nvSpPr>
          <p:spPr>
            <a:xfrm>
              <a:off x="10150575" y="3815345"/>
              <a:ext cx="2697445" cy="412990"/>
            </a:xfrm>
            <a:custGeom>
              <a:avLst/>
              <a:gdLst>
                <a:gd name="connsiteX0" fmla="*/ 2034788 w 2697445"/>
                <a:gd name="connsiteY0" fmla="*/ 0 h 412991"/>
                <a:gd name="connsiteX1" fmla="*/ 20908 w 2697445"/>
                <a:gd name="connsiteY1" fmla="*/ 0 h 412991"/>
                <a:gd name="connsiteX2" fmla="*/ 0 w 2697445"/>
                <a:gd name="connsiteY2" fmla="*/ 0 h 412991"/>
                <a:gd name="connsiteX3" fmla="*/ 441772 w 2697445"/>
                <a:gd name="connsiteY3" fmla="*/ 412991 h 412991"/>
                <a:gd name="connsiteX4" fmla="*/ 464497 w 2697445"/>
                <a:gd name="connsiteY4" fmla="*/ 412991 h 412991"/>
                <a:gd name="connsiteX5" fmla="*/ 24998 w 2697445"/>
                <a:gd name="connsiteY5" fmla="*/ 3779 h 412991"/>
                <a:gd name="connsiteX6" fmla="*/ 2040695 w 2697445"/>
                <a:gd name="connsiteY6" fmla="*/ 3779 h 412991"/>
                <a:gd name="connsiteX7" fmla="*/ 2697445 w 2697445"/>
                <a:gd name="connsiteY7" fmla="*/ 412991 h 412991"/>
                <a:gd name="connsiteX8" fmla="*/ 2034788 w 2697445"/>
                <a:gd name="connsiteY8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97445" h="412991">
                  <a:moveTo>
                    <a:pt x="2034788" y="0"/>
                  </a:moveTo>
                  <a:lnTo>
                    <a:pt x="20908" y="0"/>
                  </a:lnTo>
                  <a:lnTo>
                    <a:pt x="0" y="0"/>
                  </a:lnTo>
                  <a:lnTo>
                    <a:pt x="441772" y="412991"/>
                  </a:lnTo>
                  <a:lnTo>
                    <a:pt x="464497" y="412991"/>
                  </a:lnTo>
                  <a:lnTo>
                    <a:pt x="24998" y="3779"/>
                  </a:lnTo>
                  <a:lnTo>
                    <a:pt x="2040695" y="3779"/>
                  </a:lnTo>
                  <a:lnTo>
                    <a:pt x="2697445" y="412991"/>
                  </a:lnTo>
                  <a:lnTo>
                    <a:pt x="203478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F5E54EA4-9CE3-43AE-B991-13A3F0FE39E1}"/>
                </a:ext>
              </a:extLst>
            </p:cNvPr>
            <p:cNvSpPr/>
            <p:nvPr/>
          </p:nvSpPr>
          <p:spPr>
            <a:xfrm>
              <a:off x="12185363" y="3815345"/>
              <a:ext cx="2940600" cy="412990"/>
            </a:xfrm>
            <a:custGeom>
              <a:avLst/>
              <a:gdLst>
                <a:gd name="connsiteX0" fmla="*/ 2054785 w 2940600"/>
                <a:gd name="connsiteY0" fmla="*/ 0 h 412991"/>
                <a:gd name="connsiteX1" fmla="*/ 2034332 w 2940600"/>
                <a:gd name="connsiteY1" fmla="*/ 0 h 412991"/>
                <a:gd name="connsiteX2" fmla="*/ 20452 w 2940600"/>
                <a:gd name="connsiteY2" fmla="*/ 0 h 412991"/>
                <a:gd name="connsiteX3" fmla="*/ 0 w 2940600"/>
                <a:gd name="connsiteY3" fmla="*/ 0 h 412991"/>
                <a:gd name="connsiteX4" fmla="*/ 662657 w 2940600"/>
                <a:gd name="connsiteY4" fmla="*/ 412991 h 412991"/>
                <a:gd name="connsiteX5" fmla="*/ 684927 w 2940600"/>
                <a:gd name="connsiteY5" fmla="*/ 412991 h 412991"/>
                <a:gd name="connsiteX6" fmla="*/ 26360 w 2940600"/>
                <a:gd name="connsiteY6" fmla="*/ 3779 h 412991"/>
                <a:gd name="connsiteX7" fmla="*/ 2042512 w 2940600"/>
                <a:gd name="connsiteY7" fmla="*/ 3779 h 412991"/>
                <a:gd name="connsiteX8" fmla="*/ 2918331 w 2940600"/>
                <a:gd name="connsiteY8" fmla="*/ 412991 h 412991"/>
                <a:gd name="connsiteX9" fmla="*/ 2940601 w 2940600"/>
                <a:gd name="connsiteY9" fmla="*/ 412991 h 412991"/>
                <a:gd name="connsiteX10" fmla="*/ 2054785 w 2940600"/>
                <a:gd name="connsiteY10" fmla="*/ 0 h 41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0600" h="412991">
                  <a:moveTo>
                    <a:pt x="2054785" y="0"/>
                  </a:moveTo>
                  <a:lnTo>
                    <a:pt x="2034332" y="0"/>
                  </a:lnTo>
                  <a:lnTo>
                    <a:pt x="20452" y="0"/>
                  </a:lnTo>
                  <a:lnTo>
                    <a:pt x="0" y="0"/>
                  </a:lnTo>
                  <a:lnTo>
                    <a:pt x="662657" y="412991"/>
                  </a:lnTo>
                  <a:lnTo>
                    <a:pt x="684927" y="412991"/>
                  </a:lnTo>
                  <a:lnTo>
                    <a:pt x="26360" y="3779"/>
                  </a:lnTo>
                  <a:lnTo>
                    <a:pt x="2042512" y="3779"/>
                  </a:lnTo>
                  <a:lnTo>
                    <a:pt x="2918331" y="412991"/>
                  </a:lnTo>
                  <a:lnTo>
                    <a:pt x="2940601" y="412991"/>
                  </a:lnTo>
                  <a:lnTo>
                    <a:pt x="205478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3B05948A-6433-455E-A53C-D5EB737B11DA}"/>
                </a:ext>
              </a:extLst>
            </p:cNvPr>
            <p:cNvSpPr/>
            <p:nvPr/>
          </p:nvSpPr>
          <p:spPr>
            <a:xfrm>
              <a:off x="-4055663" y="4228337"/>
              <a:ext cx="3370101" cy="519613"/>
            </a:xfrm>
            <a:custGeom>
              <a:avLst/>
              <a:gdLst>
                <a:gd name="connsiteX0" fmla="*/ 3370102 w 3370101"/>
                <a:gd name="connsiteY0" fmla="*/ 0 h 519613"/>
                <a:gd name="connsiteX1" fmla="*/ 1136699 w 3370101"/>
                <a:gd name="connsiteY1" fmla="*/ 0 h 519613"/>
                <a:gd name="connsiteX2" fmla="*/ 1114429 w 3370101"/>
                <a:gd name="connsiteY2" fmla="*/ 0 h 519613"/>
                <a:gd name="connsiteX3" fmla="*/ 1104430 w 3370101"/>
                <a:gd name="connsiteY3" fmla="*/ 4589 h 519613"/>
                <a:gd name="connsiteX4" fmla="*/ 0 w 3370101"/>
                <a:gd name="connsiteY4" fmla="*/ 519613 h 519613"/>
                <a:gd name="connsiteX5" fmla="*/ 12272 w 3370101"/>
                <a:gd name="connsiteY5" fmla="*/ 513675 h 519613"/>
                <a:gd name="connsiteX6" fmla="*/ 37723 w 3370101"/>
                <a:gd name="connsiteY6" fmla="*/ 513675 h 519613"/>
                <a:gd name="connsiteX7" fmla="*/ 1127155 w 3370101"/>
                <a:gd name="connsiteY7" fmla="*/ 4589 h 519613"/>
                <a:gd name="connsiteX8" fmla="*/ 3362375 w 3370101"/>
                <a:gd name="connsiteY8" fmla="*/ 4589 h 519613"/>
                <a:gd name="connsiteX9" fmla="*/ 2542916 w 3370101"/>
                <a:gd name="connsiteY9" fmla="*/ 513675 h 519613"/>
                <a:gd name="connsiteX10" fmla="*/ 3370102 w 3370101"/>
                <a:gd name="connsiteY10" fmla="*/ 0 h 519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70101" h="519613">
                  <a:moveTo>
                    <a:pt x="3370102" y="0"/>
                  </a:moveTo>
                  <a:lnTo>
                    <a:pt x="1136699" y="0"/>
                  </a:lnTo>
                  <a:lnTo>
                    <a:pt x="1114429" y="0"/>
                  </a:lnTo>
                  <a:lnTo>
                    <a:pt x="1104430" y="4589"/>
                  </a:lnTo>
                  <a:lnTo>
                    <a:pt x="0" y="519613"/>
                  </a:lnTo>
                  <a:lnTo>
                    <a:pt x="12272" y="513675"/>
                  </a:lnTo>
                  <a:lnTo>
                    <a:pt x="37723" y="513675"/>
                  </a:lnTo>
                  <a:lnTo>
                    <a:pt x="1127155" y="4589"/>
                  </a:lnTo>
                  <a:lnTo>
                    <a:pt x="3362375" y="4589"/>
                  </a:lnTo>
                  <a:lnTo>
                    <a:pt x="2542916" y="513675"/>
                  </a:lnTo>
                  <a:lnTo>
                    <a:pt x="337010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B6B37F8E-B4D4-4CB3-8775-A2394618440B}"/>
                </a:ext>
              </a:extLst>
            </p:cNvPr>
            <p:cNvSpPr/>
            <p:nvPr/>
          </p:nvSpPr>
          <p:spPr>
            <a:xfrm>
              <a:off x="-1512748" y="4228337"/>
              <a:ext cx="3082404" cy="513675"/>
            </a:xfrm>
            <a:custGeom>
              <a:avLst/>
              <a:gdLst>
                <a:gd name="connsiteX0" fmla="*/ 3082405 w 3082404"/>
                <a:gd name="connsiteY0" fmla="*/ 0 h 513674"/>
                <a:gd name="connsiteX1" fmla="*/ 849911 w 3082404"/>
                <a:gd name="connsiteY1" fmla="*/ 0 h 513674"/>
                <a:gd name="connsiteX2" fmla="*/ 827186 w 3082404"/>
                <a:gd name="connsiteY2" fmla="*/ 0 h 513674"/>
                <a:gd name="connsiteX3" fmla="*/ 0 w 3082404"/>
                <a:gd name="connsiteY3" fmla="*/ 513675 h 513674"/>
                <a:gd name="connsiteX4" fmla="*/ 25907 w 3082404"/>
                <a:gd name="connsiteY4" fmla="*/ 513675 h 513674"/>
                <a:gd name="connsiteX5" fmla="*/ 842639 w 3082404"/>
                <a:gd name="connsiteY5" fmla="*/ 4589 h 513674"/>
                <a:gd name="connsiteX6" fmla="*/ 3077406 w 3082404"/>
                <a:gd name="connsiteY6" fmla="*/ 4589 h 513674"/>
                <a:gd name="connsiteX7" fmla="*/ 2530645 w 3082404"/>
                <a:gd name="connsiteY7" fmla="*/ 513675 h 513674"/>
                <a:gd name="connsiteX8" fmla="*/ 3082405 w 3082404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2404" h="513674">
                  <a:moveTo>
                    <a:pt x="3082405" y="0"/>
                  </a:moveTo>
                  <a:lnTo>
                    <a:pt x="849911" y="0"/>
                  </a:lnTo>
                  <a:lnTo>
                    <a:pt x="827186" y="0"/>
                  </a:lnTo>
                  <a:lnTo>
                    <a:pt x="0" y="513675"/>
                  </a:lnTo>
                  <a:lnTo>
                    <a:pt x="25907" y="513675"/>
                  </a:lnTo>
                  <a:lnTo>
                    <a:pt x="842639" y="4589"/>
                  </a:lnTo>
                  <a:lnTo>
                    <a:pt x="3077406" y="4589"/>
                  </a:lnTo>
                  <a:lnTo>
                    <a:pt x="2530645" y="513675"/>
                  </a:lnTo>
                  <a:lnTo>
                    <a:pt x="308240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B1E6CDFB-BB78-46E0-A3BF-64D335D8F0AA}"/>
                </a:ext>
              </a:extLst>
            </p:cNvPr>
            <p:cNvSpPr/>
            <p:nvPr/>
          </p:nvSpPr>
          <p:spPr>
            <a:xfrm>
              <a:off x="1017896" y="4228337"/>
              <a:ext cx="2807886" cy="513675"/>
            </a:xfrm>
            <a:custGeom>
              <a:avLst/>
              <a:gdLst>
                <a:gd name="connsiteX0" fmla="*/ 2807887 w 2807887"/>
                <a:gd name="connsiteY0" fmla="*/ 0 h 513674"/>
                <a:gd name="connsiteX1" fmla="*/ 574940 w 2807887"/>
                <a:gd name="connsiteY1" fmla="*/ 0 h 513674"/>
                <a:gd name="connsiteX2" fmla="*/ 551760 w 2807887"/>
                <a:gd name="connsiteY2" fmla="*/ 0 h 513674"/>
                <a:gd name="connsiteX3" fmla="*/ 0 w 2807887"/>
                <a:gd name="connsiteY3" fmla="*/ 513675 h 513674"/>
                <a:gd name="connsiteX4" fmla="*/ 25906 w 2807887"/>
                <a:gd name="connsiteY4" fmla="*/ 513675 h 513674"/>
                <a:gd name="connsiteX5" fmla="*/ 569940 w 2807887"/>
                <a:gd name="connsiteY5" fmla="*/ 4589 h 513674"/>
                <a:gd name="connsiteX6" fmla="*/ 2805160 w 2807887"/>
                <a:gd name="connsiteY6" fmla="*/ 4589 h 513674"/>
                <a:gd name="connsiteX7" fmla="*/ 2531098 w 2807887"/>
                <a:gd name="connsiteY7" fmla="*/ 513675 h 513674"/>
                <a:gd name="connsiteX8" fmla="*/ 2807887 w 2807887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7887" h="513674">
                  <a:moveTo>
                    <a:pt x="2807887" y="0"/>
                  </a:moveTo>
                  <a:lnTo>
                    <a:pt x="574940" y="0"/>
                  </a:lnTo>
                  <a:lnTo>
                    <a:pt x="551760" y="0"/>
                  </a:lnTo>
                  <a:lnTo>
                    <a:pt x="0" y="513675"/>
                  </a:lnTo>
                  <a:lnTo>
                    <a:pt x="25906" y="513675"/>
                  </a:lnTo>
                  <a:lnTo>
                    <a:pt x="569940" y="4589"/>
                  </a:lnTo>
                  <a:lnTo>
                    <a:pt x="2805160" y="4589"/>
                  </a:lnTo>
                  <a:lnTo>
                    <a:pt x="2531098" y="513675"/>
                  </a:lnTo>
                  <a:lnTo>
                    <a:pt x="280788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8AE6CDCE-51E5-4728-92D5-93819BDAFE2C}"/>
                </a:ext>
              </a:extLst>
            </p:cNvPr>
            <p:cNvSpPr/>
            <p:nvPr/>
          </p:nvSpPr>
          <p:spPr>
            <a:xfrm>
              <a:off x="3548994" y="4228337"/>
              <a:ext cx="2532008" cy="513675"/>
            </a:xfrm>
            <a:custGeom>
              <a:avLst/>
              <a:gdLst>
                <a:gd name="connsiteX0" fmla="*/ 2532009 w 2532008"/>
                <a:gd name="connsiteY0" fmla="*/ 0 h 513674"/>
                <a:gd name="connsiteX1" fmla="*/ 299060 w 2532008"/>
                <a:gd name="connsiteY1" fmla="*/ 0 h 513674"/>
                <a:gd name="connsiteX2" fmla="*/ 276789 w 2532008"/>
                <a:gd name="connsiteY2" fmla="*/ 0 h 513674"/>
                <a:gd name="connsiteX3" fmla="*/ 0 w 2532008"/>
                <a:gd name="connsiteY3" fmla="*/ 513675 h 513674"/>
                <a:gd name="connsiteX4" fmla="*/ 25452 w 2532008"/>
                <a:gd name="connsiteY4" fmla="*/ 513675 h 513674"/>
                <a:gd name="connsiteX5" fmla="*/ 296787 w 2532008"/>
                <a:gd name="connsiteY5" fmla="*/ 4589 h 513674"/>
                <a:gd name="connsiteX6" fmla="*/ 2532009 w 2532008"/>
                <a:gd name="connsiteY6" fmla="*/ 4589 h 513674"/>
                <a:gd name="connsiteX7" fmla="*/ 2530645 w 2532008"/>
                <a:gd name="connsiteY7" fmla="*/ 513675 h 513674"/>
                <a:gd name="connsiteX8" fmla="*/ 2532009 w 2532008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2008" h="513674">
                  <a:moveTo>
                    <a:pt x="2532009" y="0"/>
                  </a:moveTo>
                  <a:lnTo>
                    <a:pt x="299060" y="0"/>
                  </a:lnTo>
                  <a:lnTo>
                    <a:pt x="276789" y="0"/>
                  </a:lnTo>
                  <a:lnTo>
                    <a:pt x="0" y="513675"/>
                  </a:lnTo>
                  <a:lnTo>
                    <a:pt x="25452" y="513675"/>
                  </a:lnTo>
                  <a:lnTo>
                    <a:pt x="296787" y="4589"/>
                  </a:lnTo>
                  <a:lnTo>
                    <a:pt x="2532009" y="4589"/>
                  </a:lnTo>
                  <a:lnTo>
                    <a:pt x="2530645" y="513675"/>
                  </a:lnTo>
                  <a:lnTo>
                    <a:pt x="253200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4E40DF70-8C8E-4943-A82F-514DDD9D6796}"/>
                </a:ext>
              </a:extLst>
            </p:cNvPr>
            <p:cNvSpPr/>
            <p:nvPr/>
          </p:nvSpPr>
          <p:spPr>
            <a:xfrm>
              <a:off x="6079639" y="4228337"/>
              <a:ext cx="2530642" cy="513675"/>
            </a:xfrm>
            <a:custGeom>
              <a:avLst/>
              <a:gdLst>
                <a:gd name="connsiteX0" fmla="*/ 2257035 w 2530643"/>
                <a:gd name="connsiteY0" fmla="*/ 0 h 513674"/>
                <a:gd name="connsiteX1" fmla="*/ 24542 w 2530643"/>
                <a:gd name="connsiteY1" fmla="*/ 0 h 513674"/>
                <a:gd name="connsiteX2" fmla="*/ 1363 w 2530643"/>
                <a:gd name="connsiteY2" fmla="*/ 0 h 513674"/>
                <a:gd name="connsiteX3" fmla="*/ 0 w 2530643"/>
                <a:gd name="connsiteY3" fmla="*/ 513675 h 513674"/>
                <a:gd name="connsiteX4" fmla="*/ 25905 w 2530643"/>
                <a:gd name="connsiteY4" fmla="*/ 513675 h 513674"/>
                <a:gd name="connsiteX5" fmla="*/ 24542 w 2530643"/>
                <a:gd name="connsiteY5" fmla="*/ 4589 h 513674"/>
                <a:gd name="connsiteX6" fmla="*/ 2259309 w 2530643"/>
                <a:gd name="connsiteY6" fmla="*/ 4589 h 513674"/>
                <a:gd name="connsiteX7" fmla="*/ 2530644 w 2530643"/>
                <a:gd name="connsiteY7" fmla="*/ 513675 h 513674"/>
                <a:gd name="connsiteX8" fmla="*/ 2257035 w 2530643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0643" h="513674">
                  <a:moveTo>
                    <a:pt x="2257035" y="0"/>
                  </a:moveTo>
                  <a:lnTo>
                    <a:pt x="24542" y="0"/>
                  </a:lnTo>
                  <a:lnTo>
                    <a:pt x="1363" y="0"/>
                  </a:lnTo>
                  <a:lnTo>
                    <a:pt x="0" y="513675"/>
                  </a:lnTo>
                  <a:lnTo>
                    <a:pt x="25905" y="513675"/>
                  </a:lnTo>
                  <a:lnTo>
                    <a:pt x="24542" y="4589"/>
                  </a:lnTo>
                  <a:lnTo>
                    <a:pt x="2259309" y="4589"/>
                  </a:lnTo>
                  <a:lnTo>
                    <a:pt x="2530644" y="513675"/>
                  </a:lnTo>
                  <a:lnTo>
                    <a:pt x="225703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8770A41-CA09-4304-8D47-CF7889DFF209}"/>
                </a:ext>
              </a:extLst>
            </p:cNvPr>
            <p:cNvSpPr/>
            <p:nvPr/>
          </p:nvSpPr>
          <p:spPr>
            <a:xfrm>
              <a:off x="8336673" y="4228337"/>
              <a:ext cx="2804252" cy="513675"/>
            </a:xfrm>
            <a:custGeom>
              <a:avLst/>
              <a:gdLst>
                <a:gd name="connsiteX0" fmla="*/ 2255673 w 2804252"/>
                <a:gd name="connsiteY0" fmla="*/ 0 h 513674"/>
                <a:gd name="connsiteX1" fmla="*/ 22725 w 2804252"/>
                <a:gd name="connsiteY1" fmla="*/ 0 h 513674"/>
                <a:gd name="connsiteX2" fmla="*/ 0 w 2804252"/>
                <a:gd name="connsiteY2" fmla="*/ 0 h 513674"/>
                <a:gd name="connsiteX3" fmla="*/ 273609 w 2804252"/>
                <a:gd name="connsiteY3" fmla="*/ 513675 h 513674"/>
                <a:gd name="connsiteX4" fmla="*/ 299515 w 2804252"/>
                <a:gd name="connsiteY4" fmla="*/ 513675 h 513674"/>
                <a:gd name="connsiteX5" fmla="*/ 25452 w 2804252"/>
                <a:gd name="connsiteY5" fmla="*/ 4589 h 513674"/>
                <a:gd name="connsiteX6" fmla="*/ 2260219 w 2804252"/>
                <a:gd name="connsiteY6" fmla="*/ 4589 h 513674"/>
                <a:gd name="connsiteX7" fmla="*/ 2804253 w 2804252"/>
                <a:gd name="connsiteY7" fmla="*/ 513675 h 513674"/>
                <a:gd name="connsiteX8" fmla="*/ 2255673 w 2804252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4252" h="513674">
                  <a:moveTo>
                    <a:pt x="2255673" y="0"/>
                  </a:moveTo>
                  <a:lnTo>
                    <a:pt x="22725" y="0"/>
                  </a:lnTo>
                  <a:lnTo>
                    <a:pt x="0" y="0"/>
                  </a:lnTo>
                  <a:lnTo>
                    <a:pt x="273609" y="513675"/>
                  </a:lnTo>
                  <a:lnTo>
                    <a:pt x="299515" y="513675"/>
                  </a:lnTo>
                  <a:lnTo>
                    <a:pt x="25452" y="4589"/>
                  </a:lnTo>
                  <a:lnTo>
                    <a:pt x="2260219" y="4589"/>
                  </a:lnTo>
                  <a:lnTo>
                    <a:pt x="2804253" y="513675"/>
                  </a:lnTo>
                  <a:lnTo>
                    <a:pt x="225567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44576067-AAFD-4B1E-9D3F-4B57B46C58C0}"/>
                </a:ext>
              </a:extLst>
            </p:cNvPr>
            <p:cNvSpPr/>
            <p:nvPr/>
          </p:nvSpPr>
          <p:spPr>
            <a:xfrm>
              <a:off x="10592347" y="4228337"/>
              <a:ext cx="3079678" cy="513675"/>
            </a:xfrm>
            <a:custGeom>
              <a:avLst/>
              <a:gdLst>
                <a:gd name="connsiteX0" fmla="*/ 2255673 w 3079678"/>
                <a:gd name="connsiteY0" fmla="*/ 0 h 513674"/>
                <a:gd name="connsiteX1" fmla="*/ 22725 w 3079678"/>
                <a:gd name="connsiteY1" fmla="*/ 0 h 513674"/>
                <a:gd name="connsiteX2" fmla="*/ 0 w 3079678"/>
                <a:gd name="connsiteY2" fmla="*/ 0 h 513674"/>
                <a:gd name="connsiteX3" fmla="*/ 548579 w 3079678"/>
                <a:gd name="connsiteY3" fmla="*/ 513675 h 513674"/>
                <a:gd name="connsiteX4" fmla="*/ 574486 w 3079678"/>
                <a:gd name="connsiteY4" fmla="*/ 513675 h 513674"/>
                <a:gd name="connsiteX5" fmla="*/ 27725 w 3079678"/>
                <a:gd name="connsiteY5" fmla="*/ 4589 h 513674"/>
                <a:gd name="connsiteX6" fmla="*/ 2262945 w 3079678"/>
                <a:gd name="connsiteY6" fmla="*/ 4589 h 513674"/>
                <a:gd name="connsiteX7" fmla="*/ 3079678 w 3079678"/>
                <a:gd name="connsiteY7" fmla="*/ 513675 h 513674"/>
                <a:gd name="connsiteX8" fmla="*/ 2255673 w 3079678"/>
                <a:gd name="connsiteY8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79678" h="513674">
                  <a:moveTo>
                    <a:pt x="2255673" y="0"/>
                  </a:moveTo>
                  <a:lnTo>
                    <a:pt x="22725" y="0"/>
                  </a:lnTo>
                  <a:lnTo>
                    <a:pt x="0" y="0"/>
                  </a:lnTo>
                  <a:lnTo>
                    <a:pt x="548579" y="513675"/>
                  </a:lnTo>
                  <a:lnTo>
                    <a:pt x="574486" y="513675"/>
                  </a:lnTo>
                  <a:lnTo>
                    <a:pt x="27725" y="4589"/>
                  </a:lnTo>
                  <a:lnTo>
                    <a:pt x="2262945" y="4589"/>
                  </a:lnTo>
                  <a:lnTo>
                    <a:pt x="3079678" y="513675"/>
                  </a:lnTo>
                  <a:lnTo>
                    <a:pt x="225567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6B8F968F-2CFA-4909-B1CF-06E63793ABDC}"/>
                </a:ext>
              </a:extLst>
            </p:cNvPr>
            <p:cNvSpPr/>
            <p:nvPr/>
          </p:nvSpPr>
          <p:spPr>
            <a:xfrm>
              <a:off x="12848020" y="4228337"/>
              <a:ext cx="3380099" cy="513675"/>
            </a:xfrm>
            <a:custGeom>
              <a:avLst/>
              <a:gdLst>
                <a:gd name="connsiteX0" fmla="*/ 2277943 w 3380100"/>
                <a:gd name="connsiteY0" fmla="*/ 0 h 513674"/>
                <a:gd name="connsiteX1" fmla="*/ 2255673 w 3380100"/>
                <a:gd name="connsiteY1" fmla="*/ 0 h 513674"/>
                <a:gd name="connsiteX2" fmla="*/ 22270 w 3380100"/>
                <a:gd name="connsiteY2" fmla="*/ 0 h 513674"/>
                <a:gd name="connsiteX3" fmla="*/ 0 w 3380100"/>
                <a:gd name="connsiteY3" fmla="*/ 0 h 513674"/>
                <a:gd name="connsiteX4" fmla="*/ 824005 w 3380100"/>
                <a:gd name="connsiteY4" fmla="*/ 513675 h 513674"/>
                <a:gd name="connsiteX5" fmla="*/ 849457 w 3380100"/>
                <a:gd name="connsiteY5" fmla="*/ 513675 h 513674"/>
                <a:gd name="connsiteX6" fmla="*/ 29997 w 3380100"/>
                <a:gd name="connsiteY6" fmla="*/ 4589 h 513674"/>
                <a:gd name="connsiteX7" fmla="*/ 2265219 w 3380100"/>
                <a:gd name="connsiteY7" fmla="*/ 4589 h 513674"/>
                <a:gd name="connsiteX8" fmla="*/ 3354649 w 3380100"/>
                <a:gd name="connsiteY8" fmla="*/ 513675 h 513674"/>
                <a:gd name="connsiteX9" fmla="*/ 3380101 w 3380100"/>
                <a:gd name="connsiteY9" fmla="*/ 513675 h 513674"/>
                <a:gd name="connsiteX10" fmla="*/ 2277943 w 3380100"/>
                <a:gd name="connsiteY10" fmla="*/ 0 h 51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80100" h="513674">
                  <a:moveTo>
                    <a:pt x="2277943" y="0"/>
                  </a:moveTo>
                  <a:lnTo>
                    <a:pt x="2255673" y="0"/>
                  </a:lnTo>
                  <a:lnTo>
                    <a:pt x="22270" y="0"/>
                  </a:lnTo>
                  <a:lnTo>
                    <a:pt x="0" y="0"/>
                  </a:lnTo>
                  <a:lnTo>
                    <a:pt x="824005" y="513675"/>
                  </a:lnTo>
                  <a:lnTo>
                    <a:pt x="849457" y="513675"/>
                  </a:lnTo>
                  <a:lnTo>
                    <a:pt x="29997" y="4589"/>
                  </a:lnTo>
                  <a:lnTo>
                    <a:pt x="2265219" y="4589"/>
                  </a:lnTo>
                  <a:lnTo>
                    <a:pt x="3354649" y="513675"/>
                  </a:lnTo>
                  <a:lnTo>
                    <a:pt x="3380101" y="513675"/>
                  </a:lnTo>
                  <a:lnTo>
                    <a:pt x="227794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033D4B15-E967-41BE-8A5B-85624BD57AC2}"/>
                </a:ext>
              </a:extLst>
            </p:cNvPr>
            <p:cNvSpPr/>
            <p:nvPr/>
          </p:nvSpPr>
          <p:spPr>
            <a:xfrm>
              <a:off x="-5467788" y="4742012"/>
              <a:ext cx="3955040" cy="664296"/>
            </a:xfrm>
            <a:custGeom>
              <a:avLst/>
              <a:gdLst>
                <a:gd name="connsiteX0" fmla="*/ 3955040 w 3955040"/>
                <a:gd name="connsiteY0" fmla="*/ 0 h 664295"/>
                <a:gd name="connsiteX1" fmla="*/ 1449848 w 3955040"/>
                <a:gd name="connsiteY1" fmla="*/ 0 h 664295"/>
                <a:gd name="connsiteX2" fmla="*/ 1424397 w 3955040"/>
                <a:gd name="connsiteY2" fmla="*/ 0 h 664295"/>
                <a:gd name="connsiteX3" fmla="*/ 1412125 w 3955040"/>
                <a:gd name="connsiteY3" fmla="*/ 5938 h 664295"/>
                <a:gd name="connsiteX4" fmla="*/ 0 w 3955040"/>
                <a:gd name="connsiteY4" fmla="*/ 664295 h 664295"/>
                <a:gd name="connsiteX5" fmla="*/ 16362 w 3955040"/>
                <a:gd name="connsiteY5" fmla="*/ 656737 h 664295"/>
                <a:gd name="connsiteX6" fmla="*/ 44995 w 3955040"/>
                <a:gd name="connsiteY6" fmla="*/ 656737 h 664295"/>
                <a:gd name="connsiteX7" fmla="*/ 1437577 w 3955040"/>
                <a:gd name="connsiteY7" fmla="*/ 5938 h 664295"/>
                <a:gd name="connsiteX8" fmla="*/ 3945951 w 3955040"/>
                <a:gd name="connsiteY8" fmla="*/ 5938 h 664295"/>
                <a:gd name="connsiteX9" fmla="*/ 2898333 w 3955040"/>
                <a:gd name="connsiteY9" fmla="*/ 656737 h 664295"/>
                <a:gd name="connsiteX10" fmla="*/ 3955040 w 3955040"/>
                <a:gd name="connsiteY10" fmla="*/ 0 h 664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5040" h="664295">
                  <a:moveTo>
                    <a:pt x="3955040" y="0"/>
                  </a:moveTo>
                  <a:lnTo>
                    <a:pt x="1449848" y="0"/>
                  </a:lnTo>
                  <a:lnTo>
                    <a:pt x="1424397" y="0"/>
                  </a:lnTo>
                  <a:lnTo>
                    <a:pt x="1412125" y="5938"/>
                  </a:lnTo>
                  <a:lnTo>
                    <a:pt x="0" y="664295"/>
                  </a:lnTo>
                  <a:lnTo>
                    <a:pt x="16362" y="656737"/>
                  </a:lnTo>
                  <a:lnTo>
                    <a:pt x="44995" y="656737"/>
                  </a:lnTo>
                  <a:lnTo>
                    <a:pt x="1437577" y="5938"/>
                  </a:lnTo>
                  <a:lnTo>
                    <a:pt x="3945951" y="5938"/>
                  </a:lnTo>
                  <a:lnTo>
                    <a:pt x="2898333" y="656737"/>
                  </a:lnTo>
                  <a:lnTo>
                    <a:pt x="395504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AA56D2D8-E46A-4DDA-ADD5-B808221CF795}"/>
                </a:ext>
              </a:extLst>
            </p:cNvPr>
            <p:cNvSpPr/>
            <p:nvPr/>
          </p:nvSpPr>
          <p:spPr>
            <a:xfrm>
              <a:off x="-2569456" y="4742012"/>
              <a:ext cx="3587352" cy="656737"/>
            </a:xfrm>
            <a:custGeom>
              <a:avLst/>
              <a:gdLst>
                <a:gd name="connsiteX0" fmla="*/ 3587352 w 3587352"/>
                <a:gd name="connsiteY0" fmla="*/ 0 h 656737"/>
                <a:gd name="connsiteX1" fmla="*/ 1082614 w 3587352"/>
                <a:gd name="connsiteY1" fmla="*/ 0 h 656737"/>
                <a:gd name="connsiteX2" fmla="*/ 1056708 w 3587352"/>
                <a:gd name="connsiteY2" fmla="*/ 0 h 656737"/>
                <a:gd name="connsiteX3" fmla="*/ 0 w 3587352"/>
                <a:gd name="connsiteY3" fmla="*/ 656737 h 656737"/>
                <a:gd name="connsiteX4" fmla="*/ 29543 w 3587352"/>
                <a:gd name="connsiteY4" fmla="*/ 656737 h 656737"/>
                <a:gd name="connsiteX5" fmla="*/ 1073070 w 3587352"/>
                <a:gd name="connsiteY5" fmla="*/ 5938 h 656737"/>
                <a:gd name="connsiteX6" fmla="*/ 3581443 w 3587352"/>
                <a:gd name="connsiteY6" fmla="*/ 5938 h 656737"/>
                <a:gd name="connsiteX7" fmla="*/ 2882426 w 3587352"/>
                <a:gd name="connsiteY7" fmla="*/ 656737 h 656737"/>
                <a:gd name="connsiteX8" fmla="*/ 3587352 w 3587352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7352" h="656737">
                  <a:moveTo>
                    <a:pt x="3587352" y="0"/>
                  </a:moveTo>
                  <a:lnTo>
                    <a:pt x="1082614" y="0"/>
                  </a:lnTo>
                  <a:lnTo>
                    <a:pt x="1056708" y="0"/>
                  </a:lnTo>
                  <a:lnTo>
                    <a:pt x="0" y="656737"/>
                  </a:lnTo>
                  <a:lnTo>
                    <a:pt x="29543" y="656737"/>
                  </a:lnTo>
                  <a:lnTo>
                    <a:pt x="1073070" y="5938"/>
                  </a:lnTo>
                  <a:lnTo>
                    <a:pt x="3581443" y="5938"/>
                  </a:lnTo>
                  <a:lnTo>
                    <a:pt x="2882426" y="656737"/>
                  </a:lnTo>
                  <a:lnTo>
                    <a:pt x="358735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BDB920BF-8641-4D2B-A58F-2CB36615D626}"/>
                </a:ext>
              </a:extLst>
            </p:cNvPr>
            <p:cNvSpPr/>
            <p:nvPr/>
          </p:nvSpPr>
          <p:spPr>
            <a:xfrm>
              <a:off x="312968" y="4742012"/>
              <a:ext cx="3236024" cy="656737"/>
            </a:xfrm>
            <a:custGeom>
              <a:avLst/>
              <a:gdLst>
                <a:gd name="connsiteX0" fmla="*/ 3236025 w 3236024"/>
                <a:gd name="connsiteY0" fmla="*/ 0 h 656737"/>
                <a:gd name="connsiteX1" fmla="*/ 730833 w 3236024"/>
                <a:gd name="connsiteY1" fmla="*/ 0 h 656737"/>
                <a:gd name="connsiteX2" fmla="*/ 704927 w 3236024"/>
                <a:gd name="connsiteY2" fmla="*/ 0 h 656737"/>
                <a:gd name="connsiteX3" fmla="*/ 0 w 3236024"/>
                <a:gd name="connsiteY3" fmla="*/ 656737 h 656737"/>
                <a:gd name="connsiteX4" fmla="*/ 29088 w 3236024"/>
                <a:gd name="connsiteY4" fmla="*/ 656737 h 656737"/>
                <a:gd name="connsiteX5" fmla="*/ 724470 w 3236024"/>
                <a:gd name="connsiteY5" fmla="*/ 5938 h 656737"/>
                <a:gd name="connsiteX6" fmla="*/ 3232844 w 3236024"/>
                <a:gd name="connsiteY6" fmla="*/ 5938 h 656737"/>
                <a:gd name="connsiteX7" fmla="*/ 2882880 w 3236024"/>
                <a:gd name="connsiteY7" fmla="*/ 656737 h 656737"/>
                <a:gd name="connsiteX8" fmla="*/ 3236025 w 3236024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6024" h="656737">
                  <a:moveTo>
                    <a:pt x="3236025" y="0"/>
                  </a:moveTo>
                  <a:lnTo>
                    <a:pt x="730833" y="0"/>
                  </a:lnTo>
                  <a:lnTo>
                    <a:pt x="704927" y="0"/>
                  </a:lnTo>
                  <a:lnTo>
                    <a:pt x="0" y="656737"/>
                  </a:lnTo>
                  <a:lnTo>
                    <a:pt x="29088" y="656737"/>
                  </a:lnTo>
                  <a:lnTo>
                    <a:pt x="724470" y="5938"/>
                  </a:lnTo>
                  <a:lnTo>
                    <a:pt x="3232844" y="5938"/>
                  </a:lnTo>
                  <a:lnTo>
                    <a:pt x="2882880" y="656737"/>
                  </a:lnTo>
                  <a:lnTo>
                    <a:pt x="323602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ED46C3BD-12D3-4DD4-B0B5-A62A72971C2B}"/>
                </a:ext>
              </a:extLst>
            </p:cNvPr>
            <p:cNvSpPr/>
            <p:nvPr/>
          </p:nvSpPr>
          <p:spPr>
            <a:xfrm>
              <a:off x="3195850" y="4742012"/>
              <a:ext cx="2883789" cy="656737"/>
            </a:xfrm>
            <a:custGeom>
              <a:avLst/>
              <a:gdLst>
                <a:gd name="connsiteX0" fmla="*/ 2883790 w 2883789"/>
                <a:gd name="connsiteY0" fmla="*/ 0 h 656737"/>
                <a:gd name="connsiteX1" fmla="*/ 378596 w 2883789"/>
                <a:gd name="connsiteY1" fmla="*/ 0 h 656737"/>
                <a:gd name="connsiteX2" fmla="*/ 353144 w 2883789"/>
                <a:gd name="connsiteY2" fmla="*/ 0 h 656737"/>
                <a:gd name="connsiteX3" fmla="*/ 0 w 2883789"/>
                <a:gd name="connsiteY3" fmla="*/ 656737 h 656737"/>
                <a:gd name="connsiteX4" fmla="*/ 28634 w 2883789"/>
                <a:gd name="connsiteY4" fmla="*/ 656737 h 656737"/>
                <a:gd name="connsiteX5" fmla="*/ 375416 w 2883789"/>
                <a:gd name="connsiteY5" fmla="*/ 5938 h 656737"/>
                <a:gd name="connsiteX6" fmla="*/ 2883790 w 2883789"/>
                <a:gd name="connsiteY6" fmla="*/ 5938 h 656737"/>
                <a:gd name="connsiteX7" fmla="*/ 2881971 w 2883789"/>
                <a:gd name="connsiteY7" fmla="*/ 656737 h 656737"/>
                <a:gd name="connsiteX8" fmla="*/ 2883790 w 2883789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83789" h="656737">
                  <a:moveTo>
                    <a:pt x="2883790" y="0"/>
                  </a:moveTo>
                  <a:lnTo>
                    <a:pt x="378596" y="0"/>
                  </a:lnTo>
                  <a:lnTo>
                    <a:pt x="353144" y="0"/>
                  </a:lnTo>
                  <a:lnTo>
                    <a:pt x="0" y="656737"/>
                  </a:lnTo>
                  <a:lnTo>
                    <a:pt x="28634" y="656737"/>
                  </a:lnTo>
                  <a:lnTo>
                    <a:pt x="375416" y="5938"/>
                  </a:lnTo>
                  <a:lnTo>
                    <a:pt x="2883790" y="5938"/>
                  </a:lnTo>
                  <a:lnTo>
                    <a:pt x="2881971" y="656737"/>
                  </a:lnTo>
                  <a:lnTo>
                    <a:pt x="288379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2B12817E-16BE-4690-A899-07620DB9C06F}"/>
                </a:ext>
              </a:extLst>
            </p:cNvPr>
            <p:cNvSpPr/>
            <p:nvPr/>
          </p:nvSpPr>
          <p:spPr>
            <a:xfrm>
              <a:off x="6077821" y="4742012"/>
              <a:ext cx="2882424" cy="656737"/>
            </a:xfrm>
            <a:custGeom>
              <a:avLst/>
              <a:gdLst>
                <a:gd name="connsiteX0" fmla="*/ 2532462 w 2882424"/>
                <a:gd name="connsiteY0" fmla="*/ 0 h 656737"/>
                <a:gd name="connsiteX1" fmla="*/ 27724 w 2882424"/>
                <a:gd name="connsiteY1" fmla="*/ 0 h 656737"/>
                <a:gd name="connsiteX2" fmla="*/ 1818 w 2882424"/>
                <a:gd name="connsiteY2" fmla="*/ 0 h 656737"/>
                <a:gd name="connsiteX3" fmla="*/ 0 w 2882424"/>
                <a:gd name="connsiteY3" fmla="*/ 656737 h 656737"/>
                <a:gd name="connsiteX4" fmla="*/ 29542 w 2882424"/>
                <a:gd name="connsiteY4" fmla="*/ 656737 h 656737"/>
                <a:gd name="connsiteX5" fmla="*/ 27724 w 2882424"/>
                <a:gd name="connsiteY5" fmla="*/ 5938 h 656737"/>
                <a:gd name="connsiteX6" fmla="*/ 2535644 w 2882424"/>
                <a:gd name="connsiteY6" fmla="*/ 5938 h 656737"/>
                <a:gd name="connsiteX7" fmla="*/ 2882425 w 2882424"/>
                <a:gd name="connsiteY7" fmla="*/ 656737 h 656737"/>
                <a:gd name="connsiteX8" fmla="*/ 2532462 w 2882424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82424" h="656737">
                  <a:moveTo>
                    <a:pt x="2532462" y="0"/>
                  </a:moveTo>
                  <a:lnTo>
                    <a:pt x="27724" y="0"/>
                  </a:lnTo>
                  <a:lnTo>
                    <a:pt x="1818" y="0"/>
                  </a:lnTo>
                  <a:lnTo>
                    <a:pt x="0" y="656737"/>
                  </a:lnTo>
                  <a:lnTo>
                    <a:pt x="29542" y="656737"/>
                  </a:lnTo>
                  <a:lnTo>
                    <a:pt x="27724" y="5938"/>
                  </a:lnTo>
                  <a:lnTo>
                    <a:pt x="2535644" y="5938"/>
                  </a:lnTo>
                  <a:lnTo>
                    <a:pt x="2882425" y="656737"/>
                  </a:lnTo>
                  <a:lnTo>
                    <a:pt x="253246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5E1CF7F0-4FEA-4494-917E-28F8A8338FE7}"/>
                </a:ext>
              </a:extLst>
            </p:cNvPr>
            <p:cNvSpPr/>
            <p:nvPr/>
          </p:nvSpPr>
          <p:spPr>
            <a:xfrm>
              <a:off x="8610282" y="4742012"/>
              <a:ext cx="3232388" cy="656737"/>
            </a:xfrm>
            <a:custGeom>
              <a:avLst/>
              <a:gdLst>
                <a:gd name="connsiteX0" fmla="*/ 2530644 w 3232388"/>
                <a:gd name="connsiteY0" fmla="*/ 0 h 656737"/>
                <a:gd name="connsiteX1" fmla="*/ 25907 w 3232388"/>
                <a:gd name="connsiteY1" fmla="*/ 0 h 656737"/>
                <a:gd name="connsiteX2" fmla="*/ 0 w 3232388"/>
                <a:gd name="connsiteY2" fmla="*/ 0 h 656737"/>
                <a:gd name="connsiteX3" fmla="*/ 349963 w 3232388"/>
                <a:gd name="connsiteY3" fmla="*/ 656737 h 656737"/>
                <a:gd name="connsiteX4" fmla="*/ 379051 w 3232388"/>
                <a:gd name="connsiteY4" fmla="*/ 656737 h 656737"/>
                <a:gd name="connsiteX5" fmla="*/ 29087 w 3232388"/>
                <a:gd name="connsiteY5" fmla="*/ 5938 h 656737"/>
                <a:gd name="connsiteX6" fmla="*/ 2537008 w 3232388"/>
                <a:gd name="connsiteY6" fmla="*/ 5938 h 656737"/>
                <a:gd name="connsiteX7" fmla="*/ 3232389 w 3232388"/>
                <a:gd name="connsiteY7" fmla="*/ 656737 h 656737"/>
                <a:gd name="connsiteX8" fmla="*/ 2530644 w 3232388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388" h="656737">
                  <a:moveTo>
                    <a:pt x="2530644" y="0"/>
                  </a:moveTo>
                  <a:lnTo>
                    <a:pt x="25907" y="0"/>
                  </a:lnTo>
                  <a:lnTo>
                    <a:pt x="0" y="0"/>
                  </a:lnTo>
                  <a:lnTo>
                    <a:pt x="349963" y="656737"/>
                  </a:lnTo>
                  <a:lnTo>
                    <a:pt x="379051" y="656737"/>
                  </a:lnTo>
                  <a:lnTo>
                    <a:pt x="29087" y="5938"/>
                  </a:lnTo>
                  <a:lnTo>
                    <a:pt x="2537008" y="5938"/>
                  </a:lnTo>
                  <a:lnTo>
                    <a:pt x="3232389" y="656737"/>
                  </a:lnTo>
                  <a:lnTo>
                    <a:pt x="2530644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A28FEE85-201F-417E-B9B1-A49E1BA4F671}"/>
                </a:ext>
              </a:extLst>
            </p:cNvPr>
            <p:cNvSpPr/>
            <p:nvPr/>
          </p:nvSpPr>
          <p:spPr>
            <a:xfrm>
              <a:off x="11140926" y="4742012"/>
              <a:ext cx="3584168" cy="656737"/>
            </a:xfrm>
            <a:custGeom>
              <a:avLst/>
              <a:gdLst>
                <a:gd name="connsiteX0" fmla="*/ 2531099 w 3584169"/>
                <a:gd name="connsiteY0" fmla="*/ 0 h 656737"/>
                <a:gd name="connsiteX1" fmla="*/ 25907 w 3584169"/>
                <a:gd name="connsiteY1" fmla="*/ 0 h 656737"/>
                <a:gd name="connsiteX2" fmla="*/ 0 w 3584169"/>
                <a:gd name="connsiteY2" fmla="*/ 0 h 656737"/>
                <a:gd name="connsiteX3" fmla="*/ 701745 w 3584169"/>
                <a:gd name="connsiteY3" fmla="*/ 656737 h 656737"/>
                <a:gd name="connsiteX4" fmla="*/ 730832 w 3584169"/>
                <a:gd name="connsiteY4" fmla="*/ 656737 h 656737"/>
                <a:gd name="connsiteX5" fmla="*/ 31815 w 3584169"/>
                <a:gd name="connsiteY5" fmla="*/ 5938 h 656737"/>
                <a:gd name="connsiteX6" fmla="*/ 2540644 w 3584169"/>
                <a:gd name="connsiteY6" fmla="*/ 5938 h 656737"/>
                <a:gd name="connsiteX7" fmla="*/ 3584170 w 3584169"/>
                <a:gd name="connsiteY7" fmla="*/ 656737 h 656737"/>
                <a:gd name="connsiteX8" fmla="*/ 2531099 w 3584169"/>
                <a:gd name="connsiteY8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4169" h="656737">
                  <a:moveTo>
                    <a:pt x="2531099" y="0"/>
                  </a:moveTo>
                  <a:lnTo>
                    <a:pt x="25907" y="0"/>
                  </a:lnTo>
                  <a:lnTo>
                    <a:pt x="0" y="0"/>
                  </a:lnTo>
                  <a:lnTo>
                    <a:pt x="701745" y="656737"/>
                  </a:lnTo>
                  <a:lnTo>
                    <a:pt x="730832" y="656737"/>
                  </a:lnTo>
                  <a:lnTo>
                    <a:pt x="31815" y="5938"/>
                  </a:lnTo>
                  <a:lnTo>
                    <a:pt x="2540644" y="5938"/>
                  </a:lnTo>
                  <a:lnTo>
                    <a:pt x="3584170" y="656737"/>
                  </a:lnTo>
                  <a:lnTo>
                    <a:pt x="2531099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037DCD13-0CAE-42BD-A7C5-507EDFC1B5C1}"/>
                </a:ext>
              </a:extLst>
            </p:cNvPr>
            <p:cNvSpPr/>
            <p:nvPr/>
          </p:nvSpPr>
          <p:spPr>
            <a:xfrm>
              <a:off x="13672025" y="4742010"/>
              <a:ext cx="3964129" cy="656737"/>
            </a:xfrm>
            <a:custGeom>
              <a:avLst/>
              <a:gdLst>
                <a:gd name="connsiteX0" fmla="*/ 2556096 w 3964129"/>
                <a:gd name="connsiteY0" fmla="*/ 0 h 656737"/>
                <a:gd name="connsiteX1" fmla="*/ 2530644 w 3964129"/>
                <a:gd name="connsiteY1" fmla="*/ 0 h 656737"/>
                <a:gd name="connsiteX2" fmla="*/ 25452 w 3964129"/>
                <a:gd name="connsiteY2" fmla="*/ 0 h 656737"/>
                <a:gd name="connsiteX3" fmla="*/ 0 w 3964129"/>
                <a:gd name="connsiteY3" fmla="*/ 0 h 656737"/>
                <a:gd name="connsiteX4" fmla="*/ 1053071 w 3964129"/>
                <a:gd name="connsiteY4" fmla="*/ 656737 h 656737"/>
                <a:gd name="connsiteX5" fmla="*/ 1082159 w 3964129"/>
                <a:gd name="connsiteY5" fmla="*/ 656737 h 656737"/>
                <a:gd name="connsiteX6" fmla="*/ 34542 w 3964129"/>
                <a:gd name="connsiteY6" fmla="*/ 5938 h 656737"/>
                <a:gd name="connsiteX7" fmla="*/ 2542916 w 3964129"/>
                <a:gd name="connsiteY7" fmla="*/ 5938 h 656737"/>
                <a:gd name="connsiteX8" fmla="*/ 3935498 w 3964129"/>
                <a:gd name="connsiteY8" fmla="*/ 656737 h 656737"/>
                <a:gd name="connsiteX9" fmla="*/ 3964129 w 3964129"/>
                <a:gd name="connsiteY9" fmla="*/ 656737 h 656737"/>
                <a:gd name="connsiteX10" fmla="*/ 2556096 w 3964129"/>
                <a:gd name="connsiteY10" fmla="*/ 0 h 65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64129" h="656737">
                  <a:moveTo>
                    <a:pt x="2556096" y="0"/>
                  </a:moveTo>
                  <a:lnTo>
                    <a:pt x="2530644" y="0"/>
                  </a:lnTo>
                  <a:lnTo>
                    <a:pt x="25452" y="0"/>
                  </a:lnTo>
                  <a:lnTo>
                    <a:pt x="0" y="0"/>
                  </a:lnTo>
                  <a:lnTo>
                    <a:pt x="1053071" y="656737"/>
                  </a:lnTo>
                  <a:lnTo>
                    <a:pt x="1082159" y="656737"/>
                  </a:lnTo>
                  <a:lnTo>
                    <a:pt x="34542" y="5938"/>
                  </a:lnTo>
                  <a:lnTo>
                    <a:pt x="2542916" y="5938"/>
                  </a:lnTo>
                  <a:lnTo>
                    <a:pt x="3935498" y="656737"/>
                  </a:lnTo>
                  <a:lnTo>
                    <a:pt x="3964129" y="656737"/>
                  </a:lnTo>
                  <a:lnTo>
                    <a:pt x="2556096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76E9BD08-FD3E-4A33-8AEA-24C4D32C019F}"/>
                </a:ext>
              </a:extLst>
            </p:cNvPr>
            <p:cNvSpPr/>
            <p:nvPr/>
          </p:nvSpPr>
          <p:spPr>
            <a:xfrm>
              <a:off x="-7336229" y="5398747"/>
              <a:ext cx="4766773" cy="878618"/>
            </a:xfrm>
            <a:custGeom>
              <a:avLst/>
              <a:gdLst>
                <a:gd name="connsiteX0" fmla="*/ 4766774 w 4766773"/>
                <a:gd name="connsiteY0" fmla="*/ 0 h 878618"/>
                <a:gd name="connsiteX1" fmla="*/ 1913436 w 4766773"/>
                <a:gd name="connsiteY1" fmla="*/ 0 h 878618"/>
                <a:gd name="connsiteX2" fmla="*/ 1884803 w 4766773"/>
                <a:gd name="connsiteY2" fmla="*/ 0 h 878618"/>
                <a:gd name="connsiteX3" fmla="*/ 1868441 w 4766773"/>
                <a:gd name="connsiteY3" fmla="*/ 7558 h 878618"/>
                <a:gd name="connsiteX4" fmla="*/ 0 w 4766773"/>
                <a:gd name="connsiteY4" fmla="*/ 878619 h 878618"/>
                <a:gd name="connsiteX5" fmla="*/ 21816 w 4766773"/>
                <a:gd name="connsiteY5" fmla="*/ 868362 h 878618"/>
                <a:gd name="connsiteX6" fmla="*/ 55449 w 4766773"/>
                <a:gd name="connsiteY6" fmla="*/ 868362 h 878618"/>
                <a:gd name="connsiteX7" fmla="*/ 1897074 w 4766773"/>
                <a:gd name="connsiteY7" fmla="*/ 7558 h 878618"/>
                <a:gd name="connsiteX8" fmla="*/ 4754503 w 4766773"/>
                <a:gd name="connsiteY8" fmla="*/ 7558 h 878618"/>
                <a:gd name="connsiteX9" fmla="*/ 3369193 w 4766773"/>
                <a:gd name="connsiteY9" fmla="*/ 868362 h 878618"/>
                <a:gd name="connsiteX10" fmla="*/ 4766774 w 4766773"/>
                <a:gd name="connsiteY10" fmla="*/ 0 h 878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66773" h="878618">
                  <a:moveTo>
                    <a:pt x="4766774" y="0"/>
                  </a:moveTo>
                  <a:lnTo>
                    <a:pt x="1913436" y="0"/>
                  </a:lnTo>
                  <a:lnTo>
                    <a:pt x="1884803" y="0"/>
                  </a:lnTo>
                  <a:lnTo>
                    <a:pt x="1868441" y="7558"/>
                  </a:lnTo>
                  <a:lnTo>
                    <a:pt x="0" y="878619"/>
                  </a:lnTo>
                  <a:lnTo>
                    <a:pt x="21816" y="868362"/>
                  </a:lnTo>
                  <a:lnTo>
                    <a:pt x="55449" y="868362"/>
                  </a:lnTo>
                  <a:lnTo>
                    <a:pt x="1897074" y="7558"/>
                  </a:lnTo>
                  <a:lnTo>
                    <a:pt x="4754503" y="7558"/>
                  </a:lnTo>
                  <a:lnTo>
                    <a:pt x="3369193" y="868362"/>
                  </a:lnTo>
                  <a:lnTo>
                    <a:pt x="4766774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A2B71305-D718-4831-9B89-DA3A49C33DA9}"/>
                </a:ext>
              </a:extLst>
            </p:cNvPr>
            <p:cNvSpPr/>
            <p:nvPr/>
          </p:nvSpPr>
          <p:spPr>
            <a:xfrm>
              <a:off x="-3967036" y="5398747"/>
              <a:ext cx="4280005" cy="868362"/>
            </a:xfrm>
            <a:custGeom>
              <a:avLst/>
              <a:gdLst>
                <a:gd name="connsiteX0" fmla="*/ 4280007 w 4280006"/>
                <a:gd name="connsiteY0" fmla="*/ 0 h 868361"/>
                <a:gd name="connsiteX1" fmla="*/ 1427124 w 4280006"/>
                <a:gd name="connsiteY1" fmla="*/ 0 h 868361"/>
                <a:gd name="connsiteX2" fmla="*/ 1397581 w 4280006"/>
                <a:gd name="connsiteY2" fmla="*/ 0 h 868361"/>
                <a:gd name="connsiteX3" fmla="*/ 0 w 4280006"/>
                <a:gd name="connsiteY3" fmla="*/ 868362 h 868361"/>
                <a:gd name="connsiteX4" fmla="*/ 34087 w 4280006"/>
                <a:gd name="connsiteY4" fmla="*/ 868362 h 868361"/>
                <a:gd name="connsiteX5" fmla="*/ 1414852 w 4280006"/>
                <a:gd name="connsiteY5" fmla="*/ 7558 h 868361"/>
                <a:gd name="connsiteX6" fmla="*/ 4271826 w 4280006"/>
                <a:gd name="connsiteY6" fmla="*/ 7558 h 868361"/>
                <a:gd name="connsiteX7" fmla="*/ 3347377 w 4280006"/>
                <a:gd name="connsiteY7" fmla="*/ 868362 h 868361"/>
                <a:gd name="connsiteX8" fmla="*/ 4280007 w 4280006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0006" h="868361">
                  <a:moveTo>
                    <a:pt x="4280007" y="0"/>
                  </a:moveTo>
                  <a:lnTo>
                    <a:pt x="1427124" y="0"/>
                  </a:lnTo>
                  <a:lnTo>
                    <a:pt x="1397581" y="0"/>
                  </a:lnTo>
                  <a:lnTo>
                    <a:pt x="0" y="868362"/>
                  </a:lnTo>
                  <a:lnTo>
                    <a:pt x="34087" y="868362"/>
                  </a:lnTo>
                  <a:lnTo>
                    <a:pt x="1414852" y="7558"/>
                  </a:lnTo>
                  <a:lnTo>
                    <a:pt x="4271826" y="7558"/>
                  </a:lnTo>
                  <a:lnTo>
                    <a:pt x="3347377" y="868362"/>
                  </a:lnTo>
                  <a:lnTo>
                    <a:pt x="428000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710DC350-E9AB-41BA-A4FC-5B3BC99F9D06}"/>
                </a:ext>
              </a:extLst>
            </p:cNvPr>
            <p:cNvSpPr/>
            <p:nvPr/>
          </p:nvSpPr>
          <p:spPr>
            <a:xfrm>
              <a:off x="-619659" y="5398747"/>
              <a:ext cx="3815509" cy="868362"/>
            </a:xfrm>
            <a:custGeom>
              <a:avLst/>
              <a:gdLst>
                <a:gd name="connsiteX0" fmla="*/ 3815510 w 3815509"/>
                <a:gd name="connsiteY0" fmla="*/ 0 h 868361"/>
                <a:gd name="connsiteX1" fmla="*/ 961717 w 3815509"/>
                <a:gd name="connsiteY1" fmla="*/ 0 h 868361"/>
                <a:gd name="connsiteX2" fmla="*/ 932629 w 3815509"/>
                <a:gd name="connsiteY2" fmla="*/ 0 h 868361"/>
                <a:gd name="connsiteX3" fmla="*/ 0 w 3815509"/>
                <a:gd name="connsiteY3" fmla="*/ 868362 h 868361"/>
                <a:gd name="connsiteX4" fmla="*/ 34087 w 3815509"/>
                <a:gd name="connsiteY4" fmla="*/ 868362 h 868361"/>
                <a:gd name="connsiteX5" fmla="*/ 953991 w 3815509"/>
                <a:gd name="connsiteY5" fmla="*/ 7558 h 868361"/>
                <a:gd name="connsiteX6" fmla="*/ 3811419 w 3815509"/>
                <a:gd name="connsiteY6" fmla="*/ 7558 h 868361"/>
                <a:gd name="connsiteX7" fmla="*/ 3347831 w 3815509"/>
                <a:gd name="connsiteY7" fmla="*/ 868362 h 868361"/>
                <a:gd name="connsiteX8" fmla="*/ 3815510 w 3815509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5509" h="868361">
                  <a:moveTo>
                    <a:pt x="3815510" y="0"/>
                  </a:moveTo>
                  <a:lnTo>
                    <a:pt x="961717" y="0"/>
                  </a:lnTo>
                  <a:lnTo>
                    <a:pt x="932629" y="0"/>
                  </a:lnTo>
                  <a:lnTo>
                    <a:pt x="0" y="868362"/>
                  </a:lnTo>
                  <a:lnTo>
                    <a:pt x="34087" y="868362"/>
                  </a:lnTo>
                  <a:lnTo>
                    <a:pt x="953991" y="7558"/>
                  </a:lnTo>
                  <a:lnTo>
                    <a:pt x="3811419" y="7558"/>
                  </a:lnTo>
                  <a:lnTo>
                    <a:pt x="3347831" y="868362"/>
                  </a:lnTo>
                  <a:lnTo>
                    <a:pt x="381551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38F79CBD-F75A-404C-BE15-798B2C24B8DA}"/>
                </a:ext>
              </a:extLst>
            </p:cNvPr>
            <p:cNvSpPr/>
            <p:nvPr/>
          </p:nvSpPr>
          <p:spPr>
            <a:xfrm>
              <a:off x="2728171" y="5398747"/>
              <a:ext cx="3349648" cy="868362"/>
            </a:xfrm>
            <a:custGeom>
              <a:avLst/>
              <a:gdLst>
                <a:gd name="connsiteX0" fmla="*/ 3349650 w 3349649"/>
                <a:gd name="connsiteY0" fmla="*/ 0 h 868361"/>
                <a:gd name="connsiteX1" fmla="*/ 496312 w 3349649"/>
                <a:gd name="connsiteY1" fmla="*/ 0 h 868361"/>
                <a:gd name="connsiteX2" fmla="*/ 467679 w 3349649"/>
                <a:gd name="connsiteY2" fmla="*/ 0 h 868361"/>
                <a:gd name="connsiteX3" fmla="*/ 0 w 3349649"/>
                <a:gd name="connsiteY3" fmla="*/ 868362 h 868361"/>
                <a:gd name="connsiteX4" fmla="*/ 33634 w 3349649"/>
                <a:gd name="connsiteY4" fmla="*/ 868362 h 868361"/>
                <a:gd name="connsiteX5" fmla="*/ 492222 w 3349649"/>
                <a:gd name="connsiteY5" fmla="*/ 7558 h 868361"/>
                <a:gd name="connsiteX6" fmla="*/ 3349650 w 3349649"/>
                <a:gd name="connsiteY6" fmla="*/ 7558 h 868361"/>
                <a:gd name="connsiteX7" fmla="*/ 3347377 w 3349649"/>
                <a:gd name="connsiteY7" fmla="*/ 868362 h 868361"/>
                <a:gd name="connsiteX8" fmla="*/ 3349650 w 3349649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49649" h="868361">
                  <a:moveTo>
                    <a:pt x="3349650" y="0"/>
                  </a:moveTo>
                  <a:lnTo>
                    <a:pt x="496312" y="0"/>
                  </a:lnTo>
                  <a:lnTo>
                    <a:pt x="467679" y="0"/>
                  </a:lnTo>
                  <a:lnTo>
                    <a:pt x="0" y="868362"/>
                  </a:lnTo>
                  <a:lnTo>
                    <a:pt x="33634" y="868362"/>
                  </a:lnTo>
                  <a:lnTo>
                    <a:pt x="492222" y="7558"/>
                  </a:lnTo>
                  <a:lnTo>
                    <a:pt x="3349650" y="7558"/>
                  </a:lnTo>
                  <a:lnTo>
                    <a:pt x="3347377" y="868362"/>
                  </a:lnTo>
                  <a:lnTo>
                    <a:pt x="3349650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5E39A8A6-F54F-4F6B-ABA8-6BDC13D589A4}"/>
                </a:ext>
              </a:extLst>
            </p:cNvPr>
            <p:cNvSpPr/>
            <p:nvPr/>
          </p:nvSpPr>
          <p:spPr>
            <a:xfrm>
              <a:off x="6075548" y="5398747"/>
              <a:ext cx="3347377" cy="868362"/>
            </a:xfrm>
            <a:custGeom>
              <a:avLst/>
              <a:gdLst>
                <a:gd name="connsiteX0" fmla="*/ 2884698 w 3347377"/>
                <a:gd name="connsiteY0" fmla="*/ 0 h 868361"/>
                <a:gd name="connsiteX1" fmla="*/ 31815 w 3347377"/>
                <a:gd name="connsiteY1" fmla="*/ 0 h 868361"/>
                <a:gd name="connsiteX2" fmla="*/ 2273 w 3347377"/>
                <a:gd name="connsiteY2" fmla="*/ 0 h 868361"/>
                <a:gd name="connsiteX3" fmla="*/ 0 w 3347377"/>
                <a:gd name="connsiteY3" fmla="*/ 868362 h 868361"/>
                <a:gd name="connsiteX4" fmla="*/ 34087 w 3347377"/>
                <a:gd name="connsiteY4" fmla="*/ 868362 h 868361"/>
                <a:gd name="connsiteX5" fmla="*/ 31815 w 3347377"/>
                <a:gd name="connsiteY5" fmla="*/ 7558 h 868361"/>
                <a:gd name="connsiteX6" fmla="*/ 2888788 w 3347377"/>
                <a:gd name="connsiteY6" fmla="*/ 7558 h 868361"/>
                <a:gd name="connsiteX7" fmla="*/ 3347378 w 3347377"/>
                <a:gd name="connsiteY7" fmla="*/ 868362 h 868361"/>
                <a:gd name="connsiteX8" fmla="*/ 2884698 w 3347377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47377" h="868361">
                  <a:moveTo>
                    <a:pt x="2884698" y="0"/>
                  </a:moveTo>
                  <a:lnTo>
                    <a:pt x="31815" y="0"/>
                  </a:lnTo>
                  <a:lnTo>
                    <a:pt x="2273" y="0"/>
                  </a:lnTo>
                  <a:lnTo>
                    <a:pt x="0" y="868362"/>
                  </a:lnTo>
                  <a:lnTo>
                    <a:pt x="34087" y="868362"/>
                  </a:lnTo>
                  <a:lnTo>
                    <a:pt x="31815" y="7558"/>
                  </a:lnTo>
                  <a:lnTo>
                    <a:pt x="2888788" y="7558"/>
                  </a:lnTo>
                  <a:lnTo>
                    <a:pt x="3347378" y="868362"/>
                  </a:lnTo>
                  <a:lnTo>
                    <a:pt x="288469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578F5FDD-B7B5-4567-A324-27D326C95CDD}"/>
                </a:ext>
              </a:extLst>
            </p:cNvPr>
            <p:cNvSpPr/>
            <p:nvPr/>
          </p:nvSpPr>
          <p:spPr>
            <a:xfrm>
              <a:off x="8960246" y="5398747"/>
              <a:ext cx="3810056" cy="868362"/>
            </a:xfrm>
            <a:custGeom>
              <a:avLst/>
              <a:gdLst>
                <a:gd name="connsiteX0" fmla="*/ 2882426 w 3810056"/>
                <a:gd name="connsiteY0" fmla="*/ 0 h 868361"/>
                <a:gd name="connsiteX1" fmla="*/ 29089 w 3810056"/>
                <a:gd name="connsiteY1" fmla="*/ 0 h 868361"/>
                <a:gd name="connsiteX2" fmla="*/ 0 w 3810056"/>
                <a:gd name="connsiteY2" fmla="*/ 0 h 868361"/>
                <a:gd name="connsiteX3" fmla="*/ 462680 w 3810056"/>
                <a:gd name="connsiteY3" fmla="*/ 868362 h 868361"/>
                <a:gd name="connsiteX4" fmla="*/ 496767 w 3810056"/>
                <a:gd name="connsiteY4" fmla="*/ 868362 h 868361"/>
                <a:gd name="connsiteX5" fmla="*/ 33179 w 3810056"/>
                <a:gd name="connsiteY5" fmla="*/ 7558 h 868361"/>
                <a:gd name="connsiteX6" fmla="*/ 2890607 w 3810056"/>
                <a:gd name="connsiteY6" fmla="*/ 7558 h 868361"/>
                <a:gd name="connsiteX7" fmla="*/ 3810057 w 3810056"/>
                <a:gd name="connsiteY7" fmla="*/ 868362 h 868361"/>
                <a:gd name="connsiteX8" fmla="*/ 2882426 w 3810056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56" h="868361">
                  <a:moveTo>
                    <a:pt x="2882426" y="0"/>
                  </a:moveTo>
                  <a:lnTo>
                    <a:pt x="29089" y="0"/>
                  </a:lnTo>
                  <a:lnTo>
                    <a:pt x="0" y="0"/>
                  </a:lnTo>
                  <a:lnTo>
                    <a:pt x="462680" y="868362"/>
                  </a:lnTo>
                  <a:lnTo>
                    <a:pt x="496767" y="868362"/>
                  </a:lnTo>
                  <a:lnTo>
                    <a:pt x="33179" y="7558"/>
                  </a:lnTo>
                  <a:lnTo>
                    <a:pt x="2890607" y="7558"/>
                  </a:lnTo>
                  <a:lnTo>
                    <a:pt x="3810057" y="868362"/>
                  </a:lnTo>
                  <a:lnTo>
                    <a:pt x="2882426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1645FED7-7DE8-47C8-99AD-E8D6C8F89C33}"/>
                </a:ext>
              </a:extLst>
            </p:cNvPr>
            <p:cNvSpPr/>
            <p:nvPr/>
          </p:nvSpPr>
          <p:spPr>
            <a:xfrm>
              <a:off x="11842671" y="5398747"/>
              <a:ext cx="4275461" cy="868362"/>
            </a:xfrm>
            <a:custGeom>
              <a:avLst/>
              <a:gdLst>
                <a:gd name="connsiteX0" fmla="*/ 2882425 w 4275461"/>
                <a:gd name="connsiteY0" fmla="*/ 0 h 868361"/>
                <a:gd name="connsiteX1" fmla="*/ 29087 w 4275461"/>
                <a:gd name="connsiteY1" fmla="*/ 0 h 868361"/>
                <a:gd name="connsiteX2" fmla="*/ 0 w 4275461"/>
                <a:gd name="connsiteY2" fmla="*/ 0 h 868361"/>
                <a:gd name="connsiteX3" fmla="*/ 927630 w 4275461"/>
                <a:gd name="connsiteY3" fmla="*/ 868362 h 868361"/>
                <a:gd name="connsiteX4" fmla="*/ 961718 w 4275461"/>
                <a:gd name="connsiteY4" fmla="*/ 868362 h 868361"/>
                <a:gd name="connsiteX5" fmla="*/ 37269 w 4275461"/>
                <a:gd name="connsiteY5" fmla="*/ 7558 h 868361"/>
                <a:gd name="connsiteX6" fmla="*/ 2894697 w 4275461"/>
                <a:gd name="connsiteY6" fmla="*/ 7558 h 868361"/>
                <a:gd name="connsiteX7" fmla="*/ 4275462 w 4275461"/>
                <a:gd name="connsiteY7" fmla="*/ 868362 h 868361"/>
                <a:gd name="connsiteX8" fmla="*/ 2882425 w 4275461"/>
                <a:gd name="connsiteY8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75461" h="868361">
                  <a:moveTo>
                    <a:pt x="2882425" y="0"/>
                  </a:moveTo>
                  <a:lnTo>
                    <a:pt x="29087" y="0"/>
                  </a:lnTo>
                  <a:lnTo>
                    <a:pt x="0" y="0"/>
                  </a:lnTo>
                  <a:lnTo>
                    <a:pt x="927630" y="868362"/>
                  </a:lnTo>
                  <a:lnTo>
                    <a:pt x="961718" y="868362"/>
                  </a:lnTo>
                  <a:lnTo>
                    <a:pt x="37269" y="7558"/>
                  </a:lnTo>
                  <a:lnTo>
                    <a:pt x="2894697" y="7558"/>
                  </a:lnTo>
                  <a:lnTo>
                    <a:pt x="4275462" y="868362"/>
                  </a:lnTo>
                  <a:lnTo>
                    <a:pt x="2882425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56313751-3B4E-457C-BB1E-B1444E403D71}"/>
                </a:ext>
              </a:extLst>
            </p:cNvPr>
            <p:cNvSpPr/>
            <p:nvPr/>
          </p:nvSpPr>
          <p:spPr>
            <a:xfrm>
              <a:off x="14725095" y="5398747"/>
              <a:ext cx="4774046" cy="868362"/>
            </a:xfrm>
            <a:custGeom>
              <a:avLst/>
              <a:gdLst>
                <a:gd name="connsiteX0" fmla="*/ 2911058 w 4774047"/>
                <a:gd name="connsiteY0" fmla="*/ 0 h 868361"/>
                <a:gd name="connsiteX1" fmla="*/ 2882428 w 4774047"/>
                <a:gd name="connsiteY1" fmla="*/ 0 h 868361"/>
                <a:gd name="connsiteX2" fmla="*/ 29089 w 4774047"/>
                <a:gd name="connsiteY2" fmla="*/ 0 h 868361"/>
                <a:gd name="connsiteX3" fmla="*/ 0 w 4774047"/>
                <a:gd name="connsiteY3" fmla="*/ 0 h 868361"/>
                <a:gd name="connsiteX4" fmla="*/ 1393037 w 4774047"/>
                <a:gd name="connsiteY4" fmla="*/ 868362 h 868361"/>
                <a:gd name="connsiteX5" fmla="*/ 1426670 w 4774047"/>
                <a:gd name="connsiteY5" fmla="*/ 868362 h 868361"/>
                <a:gd name="connsiteX6" fmla="*/ 41361 w 4774047"/>
                <a:gd name="connsiteY6" fmla="*/ 7558 h 868361"/>
                <a:gd name="connsiteX7" fmla="*/ 2898789 w 4774047"/>
                <a:gd name="connsiteY7" fmla="*/ 7558 h 868361"/>
                <a:gd name="connsiteX8" fmla="*/ 4740413 w 4774047"/>
                <a:gd name="connsiteY8" fmla="*/ 868362 h 868361"/>
                <a:gd name="connsiteX9" fmla="*/ 4774048 w 4774047"/>
                <a:gd name="connsiteY9" fmla="*/ 868362 h 868361"/>
                <a:gd name="connsiteX10" fmla="*/ 2911058 w 4774047"/>
                <a:gd name="connsiteY10" fmla="*/ 0 h 86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4047" h="868361">
                  <a:moveTo>
                    <a:pt x="2911058" y="0"/>
                  </a:moveTo>
                  <a:lnTo>
                    <a:pt x="2882428" y="0"/>
                  </a:lnTo>
                  <a:lnTo>
                    <a:pt x="29089" y="0"/>
                  </a:lnTo>
                  <a:lnTo>
                    <a:pt x="0" y="0"/>
                  </a:lnTo>
                  <a:lnTo>
                    <a:pt x="1393037" y="868362"/>
                  </a:lnTo>
                  <a:lnTo>
                    <a:pt x="1426670" y="868362"/>
                  </a:lnTo>
                  <a:lnTo>
                    <a:pt x="41361" y="7558"/>
                  </a:lnTo>
                  <a:lnTo>
                    <a:pt x="2898789" y="7558"/>
                  </a:lnTo>
                  <a:lnTo>
                    <a:pt x="4740413" y="868362"/>
                  </a:lnTo>
                  <a:lnTo>
                    <a:pt x="4774048" y="868362"/>
                  </a:lnTo>
                  <a:lnTo>
                    <a:pt x="291105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72620870-A752-4877-8C20-797F85794F3E}"/>
                </a:ext>
              </a:extLst>
            </p:cNvPr>
            <p:cNvSpPr/>
            <p:nvPr/>
          </p:nvSpPr>
          <p:spPr>
            <a:xfrm>
              <a:off x="-9925049" y="6267109"/>
              <a:ext cx="5958012" cy="1217109"/>
            </a:xfrm>
            <a:custGeom>
              <a:avLst/>
              <a:gdLst>
                <a:gd name="connsiteX0" fmla="*/ 70447 w 5958012"/>
                <a:gd name="connsiteY0" fmla="*/ 1202804 h 1217109"/>
                <a:gd name="connsiteX1" fmla="*/ 2622453 w 5958012"/>
                <a:gd name="connsiteY1" fmla="*/ 10257 h 1217109"/>
                <a:gd name="connsiteX2" fmla="*/ 5941651 w 5958012"/>
                <a:gd name="connsiteY2" fmla="*/ 10257 h 1217109"/>
                <a:gd name="connsiteX3" fmla="*/ 4022306 w 5958012"/>
                <a:gd name="connsiteY3" fmla="*/ 1202804 h 1217109"/>
                <a:gd name="connsiteX4" fmla="*/ 70447 w 5958012"/>
                <a:gd name="connsiteY4" fmla="*/ 1202804 h 1217109"/>
                <a:gd name="connsiteX5" fmla="*/ 5958013 w 5958012"/>
                <a:gd name="connsiteY5" fmla="*/ 0 h 1217109"/>
                <a:gd name="connsiteX6" fmla="*/ 2644269 w 5958012"/>
                <a:gd name="connsiteY6" fmla="*/ 0 h 1217109"/>
                <a:gd name="connsiteX7" fmla="*/ 2611090 w 5958012"/>
                <a:gd name="connsiteY7" fmla="*/ 0 h 1217109"/>
                <a:gd name="connsiteX8" fmla="*/ 2589275 w 5958012"/>
                <a:gd name="connsiteY8" fmla="*/ 10257 h 1217109"/>
                <a:gd name="connsiteX9" fmla="*/ 0 w 5958012"/>
                <a:gd name="connsiteY9" fmla="*/ 1217110 h 1217109"/>
                <a:gd name="connsiteX10" fmla="*/ 4039577 w 5958012"/>
                <a:gd name="connsiteY10" fmla="*/ 1217110 h 1217109"/>
                <a:gd name="connsiteX11" fmla="*/ 3999127 w 5958012"/>
                <a:gd name="connsiteY11" fmla="*/ 1217110 h 1217109"/>
                <a:gd name="connsiteX12" fmla="*/ 5958013 w 5958012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58012" h="1217109">
                  <a:moveTo>
                    <a:pt x="70447" y="1202804"/>
                  </a:moveTo>
                  <a:lnTo>
                    <a:pt x="2622453" y="10257"/>
                  </a:lnTo>
                  <a:lnTo>
                    <a:pt x="5941651" y="10257"/>
                  </a:lnTo>
                  <a:lnTo>
                    <a:pt x="4022306" y="1202804"/>
                  </a:lnTo>
                  <a:lnTo>
                    <a:pt x="70447" y="1202804"/>
                  </a:lnTo>
                  <a:moveTo>
                    <a:pt x="5958013" y="0"/>
                  </a:moveTo>
                  <a:lnTo>
                    <a:pt x="2644269" y="0"/>
                  </a:lnTo>
                  <a:lnTo>
                    <a:pt x="2611090" y="0"/>
                  </a:lnTo>
                  <a:lnTo>
                    <a:pt x="2589275" y="10257"/>
                  </a:lnTo>
                  <a:lnTo>
                    <a:pt x="0" y="1217110"/>
                  </a:lnTo>
                  <a:lnTo>
                    <a:pt x="4039577" y="1217110"/>
                  </a:lnTo>
                  <a:lnTo>
                    <a:pt x="3999127" y="1217110"/>
                  </a:lnTo>
                  <a:lnTo>
                    <a:pt x="595801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1E62DE97-2F53-4CB9-9A24-218C323BB469}"/>
                </a:ext>
              </a:extLst>
            </p:cNvPr>
            <p:cNvSpPr/>
            <p:nvPr/>
          </p:nvSpPr>
          <p:spPr>
            <a:xfrm>
              <a:off x="-5925922" y="6267109"/>
              <a:ext cx="5306263" cy="1217109"/>
            </a:xfrm>
            <a:custGeom>
              <a:avLst/>
              <a:gdLst>
                <a:gd name="connsiteX0" fmla="*/ 63630 w 5306263"/>
                <a:gd name="connsiteY0" fmla="*/ 1202804 h 1217109"/>
                <a:gd name="connsiteX1" fmla="*/ 1976611 w 5306263"/>
                <a:gd name="connsiteY1" fmla="*/ 10257 h 1217109"/>
                <a:gd name="connsiteX2" fmla="*/ 5295355 w 5306263"/>
                <a:gd name="connsiteY2" fmla="*/ 10257 h 1217109"/>
                <a:gd name="connsiteX3" fmla="*/ 4014580 w 5306263"/>
                <a:gd name="connsiteY3" fmla="*/ 1202804 h 1217109"/>
                <a:gd name="connsiteX4" fmla="*/ 63630 w 5306263"/>
                <a:gd name="connsiteY4" fmla="*/ 1202804 h 1217109"/>
                <a:gd name="connsiteX5" fmla="*/ 5306263 w 5306263"/>
                <a:gd name="connsiteY5" fmla="*/ 0 h 1217109"/>
                <a:gd name="connsiteX6" fmla="*/ 1992973 w 5306263"/>
                <a:gd name="connsiteY6" fmla="*/ 0 h 1217109"/>
                <a:gd name="connsiteX7" fmla="*/ 1958886 w 5306263"/>
                <a:gd name="connsiteY7" fmla="*/ 0 h 1217109"/>
                <a:gd name="connsiteX8" fmla="*/ 0 w 5306263"/>
                <a:gd name="connsiteY8" fmla="*/ 1217110 h 1217109"/>
                <a:gd name="connsiteX9" fmla="*/ 40450 w 5306263"/>
                <a:gd name="connsiteY9" fmla="*/ 1217110 h 1217109"/>
                <a:gd name="connsiteX10" fmla="*/ 4039577 w 5306263"/>
                <a:gd name="connsiteY10" fmla="*/ 1217110 h 1217109"/>
                <a:gd name="connsiteX11" fmla="*/ 3999127 w 5306263"/>
                <a:gd name="connsiteY11" fmla="*/ 1217110 h 1217109"/>
                <a:gd name="connsiteX12" fmla="*/ 5306263 w 5306263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06263" h="1217109">
                  <a:moveTo>
                    <a:pt x="63630" y="1202804"/>
                  </a:moveTo>
                  <a:lnTo>
                    <a:pt x="1976611" y="10257"/>
                  </a:lnTo>
                  <a:lnTo>
                    <a:pt x="5295355" y="10257"/>
                  </a:lnTo>
                  <a:lnTo>
                    <a:pt x="4014580" y="1202804"/>
                  </a:lnTo>
                  <a:lnTo>
                    <a:pt x="63630" y="1202804"/>
                  </a:lnTo>
                  <a:moveTo>
                    <a:pt x="5306263" y="0"/>
                  </a:moveTo>
                  <a:lnTo>
                    <a:pt x="1992973" y="0"/>
                  </a:lnTo>
                  <a:lnTo>
                    <a:pt x="1958886" y="0"/>
                  </a:lnTo>
                  <a:lnTo>
                    <a:pt x="0" y="1217110"/>
                  </a:lnTo>
                  <a:lnTo>
                    <a:pt x="40450" y="1217110"/>
                  </a:lnTo>
                  <a:lnTo>
                    <a:pt x="4039577" y="1217110"/>
                  </a:lnTo>
                  <a:lnTo>
                    <a:pt x="3999127" y="1217110"/>
                  </a:lnTo>
                  <a:lnTo>
                    <a:pt x="530626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566500ED-D8A5-497F-B553-423A1223CF79}"/>
                </a:ext>
              </a:extLst>
            </p:cNvPr>
            <p:cNvSpPr/>
            <p:nvPr/>
          </p:nvSpPr>
          <p:spPr>
            <a:xfrm>
              <a:off x="-1926795" y="6267107"/>
              <a:ext cx="4654967" cy="1217109"/>
            </a:xfrm>
            <a:custGeom>
              <a:avLst/>
              <a:gdLst>
                <a:gd name="connsiteX0" fmla="*/ 55904 w 4654967"/>
                <a:gd name="connsiteY0" fmla="*/ 1202804 h 1217109"/>
                <a:gd name="connsiteX1" fmla="*/ 1330316 w 4654967"/>
                <a:gd name="connsiteY1" fmla="*/ 10257 h 1217109"/>
                <a:gd name="connsiteX2" fmla="*/ 4649514 w 4654967"/>
                <a:gd name="connsiteY2" fmla="*/ 10257 h 1217109"/>
                <a:gd name="connsiteX3" fmla="*/ 4007763 w 4654967"/>
                <a:gd name="connsiteY3" fmla="*/ 1202804 h 1217109"/>
                <a:gd name="connsiteX4" fmla="*/ 55904 w 4654967"/>
                <a:gd name="connsiteY4" fmla="*/ 1202804 h 1217109"/>
                <a:gd name="connsiteX5" fmla="*/ 4654967 w 4654967"/>
                <a:gd name="connsiteY5" fmla="*/ 0 h 1217109"/>
                <a:gd name="connsiteX6" fmla="*/ 1341224 w 4654967"/>
                <a:gd name="connsiteY6" fmla="*/ 0 h 1217109"/>
                <a:gd name="connsiteX7" fmla="*/ 1307136 w 4654967"/>
                <a:gd name="connsiteY7" fmla="*/ 0 h 1217109"/>
                <a:gd name="connsiteX8" fmla="*/ 0 w 4654967"/>
                <a:gd name="connsiteY8" fmla="*/ 1217110 h 1217109"/>
                <a:gd name="connsiteX9" fmla="*/ 40450 w 4654967"/>
                <a:gd name="connsiteY9" fmla="*/ 1217110 h 1217109"/>
                <a:gd name="connsiteX10" fmla="*/ 4039577 w 4654967"/>
                <a:gd name="connsiteY10" fmla="*/ 1217110 h 1217109"/>
                <a:gd name="connsiteX11" fmla="*/ 3999582 w 4654967"/>
                <a:gd name="connsiteY11" fmla="*/ 1217110 h 1217109"/>
                <a:gd name="connsiteX12" fmla="*/ 4654967 w 4654967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54967" h="1217109">
                  <a:moveTo>
                    <a:pt x="55904" y="1202804"/>
                  </a:moveTo>
                  <a:lnTo>
                    <a:pt x="1330316" y="10257"/>
                  </a:lnTo>
                  <a:lnTo>
                    <a:pt x="4649514" y="10257"/>
                  </a:lnTo>
                  <a:lnTo>
                    <a:pt x="4007763" y="1202804"/>
                  </a:lnTo>
                  <a:lnTo>
                    <a:pt x="55904" y="1202804"/>
                  </a:lnTo>
                  <a:moveTo>
                    <a:pt x="4654967" y="0"/>
                  </a:moveTo>
                  <a:lnTo>
                    <a:pt x="1341224" y="0"/>
                  </a:lnTo>
                  <a:lnTo>
                    <a:pt x="1307136" y="0"/>
                  </a:lnTo>
                  <a:lnTo>
                    <a:pt x="0" y="1217110"/>
                  </a:lnTo>
                  <a:lnTo>
                    <a:pt x="40450" y="1217110"/>
                  </a:lnTo>
                  <a:lnTo>
                    <a:pt x="4039577" y="1217110"/>
                  </a:lnTo>
                  <a:lnTo>
                    <a:pt x="3999582" y="1217110"/>
                  </a:lnTo>
                  <a:lnTo>
                    <a:pt x="465496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11AC55C7-E8B0-4EC5-A0D4-024819732552}"/>
                </a:ext>
              </a:extLst>
            </p:cNvPr>
            <p:cNvSpPr/>
            <p:nvPr/>
          </p:nvSpPr>
          <p:spPr>
            <a:xfrm>
              <a:off x="2073694" y="6267109"/>
              <a:ext cx="4040032" cy="1217109"/>
            </a:xfrm>
            <a:custGeom>
              <a:avLst/>
              <a:gdLst>
                <a:gd name="connsiteX0" fmla="*/ 47268 w 4040032"/>
                <a:gd name="connsiteY0" fmla="*/ 1202804 h 1217109"/>
                <a:gd name="connsiteX1" fmla="*/ 682655 w 4040032"/>
                <a:gd name="connsiteY1" fmla="*/ 10257 h 1217109"/>
                <a:gd name="connsiteX2" fmla="*/ 4001853 w 4040032"/>
                <a:gd name="connsiteY2" fmla="*/ 10257 h 1217109"/>
                <a:gd name="connsiteX3" fmla="*/ 3998673 w 4040032"/>
                <a:gd name="connsiteY3" fmla="*/ 1202804 h 1217109"/>
                <a:gd name="connsiteX4" fmla="*/ 47268 w 4040032"/>
                <a:gd name="connsiteY4" fmla="*/ 1202804 h 1217109"/>
                <a:gd name="connsiteX5" fmla="*/ 4001853 w 4040032"/>
                <a:gd name="connsiteY5" fmla="*/ 0 h 1217109"/>
                <a:gd name="connsiteX6" fmla="*/ 688110 w 4040032"/>
                <a:gd name="connsiteY6" fmla="*/ 0 h 1217109"/>
                <a:gd name="connsiteX7" fmla="*/ 654932 w 4040032"/>
                <a:gd name="connsiteY7" fmla="*/ 0 h 1217109"/>
                <a:gd name="connsiteX8" fmla="*/ 0 w 4040032"/>
                <a:gd name="connsiteY8" fmla="*/ 1217110 h 1217109"/>
                <a:gd name="connsiteX9" fmla="*/ 39996 w 4040032"/>
                <a:gd name="connsiteY9" fmla="*/ 1217110 h 1217109"/>
                <a:gd name="connsiteX10" fmla="*/ 4040032 w 4040032"/>
                <a:gd name="connsiteY10" fmla="*/ 1217110 h 1217109"/>
                <a:gd name="connsiteX11" fmla="*/ 3999581 w 4040032"/>
                <a:gd name="connsiteY11" fmla="*/ 1217110 h 1217109"/>
                <a:gd name="connsiteX12" fmla="*/ 4001853 w 4040032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40032" h="1217109">
                  <a:moveTo>
                    <a:pt x="47268" y="1202804"/>
                  </a:moveTo>
                  <a:lnTo>
                    <a:pt x="682655" y="10257"/>
                  </a:lnTo>
                  <a:lnTo>
                    <a:pt x="4001853" y="10257"/>
                  </a:lnTo>
                  <a:lnTo>
                    <a:pt x="3998673" y="1202804"/>
                  </a:lnTo>
                  <a:lnTo>
                    <a:pt x="47268" y="1202804"/>
                  </a:lnTo>
                  <a:moveTo>
                    <a:pt x="4001853" y="0"/>
                  </a:moveTo>
                  <a:lnTo>
                    <a:pt x="688110" y="0"/>
                  </a:lnTo>
                  <a:lnTo>
                    <a:pt x="654932" y="0"/>
                  </a:lnTo>
                  <a:lnTo>
                    <a:pt x="0" y="1217110"/>
                  </a:lnTo>
                  <a:lnTo>
                    <a:pt x="39996" y="1217110"/>
                  </a:lnTo>
                  <a:lnTo>
                    <a:pt x="4040032" y="1217110"/>
                  </a:lnTo>
                  <a:lnTo>
                    <a:pt x="3999581" y="1217110"/>
                  </a:lnTo>
                  <a:lnTo>
                    <a:pt x="4001853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6021F35D-140C-4C25-9B29-FB25E590115A}"/>
                </a:ext>
              </a:extLst>
            </p:cNvPr>
            <p:cNvSpPr/>
            <p:nvPr/>
          </p:nvSpPr>
          <p:spPr>
            <a:xfrm>
              <a:off x="6072367" y="6267109"/>
              <a:ext cx="4039575" cy="1217109"/>
            </a:xfrm>
            <a:custGeom>
              <a:avLst/>
              <a:gdLst>
                <a:gd name="connsiteX0" fmla="*/ 40450 w 4039575"/>
                <a:gd name="connsiteY0" fmla="*/ 1202804 h 1217109"/>
                <a:gd name="connsiteX1" fmla="*/ 37268 w 4039575"/>
                <a:gd name="connsiteY1" fmla="*/ 10257 h 1217109"/>
                <a:gd name="connsiteX2" fmla="*/ 3356012 w 4039575"/>
                <a:gd name="connsiteY2" fmla="*/ 10257 h 1217109"/>
                <a:gd name="connsiteX3" fmla="*/ 3991399 w 4039575"/>
                <a:gd name="connsiteY3" fmla="*/ 1202804 h 1217109"/>
                <a:gd name="connsiteX4" fmla="*/ 40450 w 4039575"/>
                <a:gd name="connsiteY4" fmla="*/ 1202804 h 1217109"/>
                <a:gd name="connsiteX5" fmla="*/ 3350558 w 4039575"/>
                <a:gd name="connsiteY5" fmla="*/ 0 h 1217109"/>
                <a:gd name="connsiteX6" fmla="*/ 37268 w 4039575"/>
                <a:gd name="connsiteY6" fmla="*/ 0 h 1217109"/>
                <a:gd name="connsiteX7" fmla="*/ 3180 w 4039575"/>
                <a:gd name="connsiteY7" fmla="*/ 0 h 1217109"/>
                <a:gd name="connsiteX8" fmla="*/ 0 w 4039575"/>
                <a:gd name="connsiteY8" fmla="*/ 1217110 h 1217109"/>
                <a:gd name="connsiteX9" fmla="*/ 40450 w 4039575"/>
                <a:gd name="connsiteY9" fmla="*/ 1217110 h 1217109"/>
                <a:gd name="connsiteX10" fmla="*/ 4039576 w 4039575"/>
                <a:gd name="connsiteY10" fmla="*/ 1217110 h 1217109"/>
                <a:gd name="connsiteX11" fmla="*/ 3999126 w 4039575"/>
                <a:gd name="connsiteY11" fmla="*/ 1217110 h 1217109"/>
                <a:gd name="connsiteX12" fmla="*/ 3350558 w 4039575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9575" h="1217109">
                  <a:moveTo>
                    <a:pt x="40450" y="1202804"/>
                  </a:moveTo>
                  <a:lnTo>
                    <a:pt x="37268" y="10257"/>
                  </a:lnTo>
                  <a:lnTo>
                    <a:pt x="3356012" y="10257"/>
                  </a:lnTo>
                  <a:lnTo>
                    <a:pt x="3991399" y="1202804"/>
                  </a:lnTo>
                  <a:lnTo>
                    <a:pt x="40450" y="1202804"/>
                  </a:lnTo>
                  <a:moveTo>
                    <a:pt x="3350558" y="0"/>
                  </a:moveTo>
                  <a:lnTo>
                    <a:pt x="37268" y="0"/>
                  </a:lnTo>
                  <a:lnTo>
                    <a:pt x="3180" y="0"/>
                  </a:lnTo>
                  <a:lnTo>
                    <a:pt x="0" y="1217110"/>
                  </a:lnTo>
                  <a:lnTo>
                    <a:pt x="40450" y="1217110"/>
                  </a:lnTo>
                  <a:lnTo>
                    <a:pt x="4039576" y="1217110"/>
                  </a:lnTo>
                  <a:lnTo>
                    <a:pt x="3999126" y="1217110"/>
                  </a:lnTo>
                  <a:lnTo>
                    <a:pt x="3350558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59448C0E-D203-4E16-A011-636D03FB7DC3}"/>
                </a:ext>
              </a:extLst>
            </p:cNvPr>
            <p:cNvSpPr/>
            <p:nvPr/>
          </p:nvSpPr>
          <p:spPr>
            <a:xfrm>
              <a:off x="9422923" y="6267109"/>
              <a:ext cx="4688142" cy="1217109"/>
            </a:xfrm>
            <a:custGeom>
              <a:avLst/>
              <a:gdLst>
                <a:gd name="connsiteX0" fmla="*/ 681747 w 4688143"/>
                <a:gd name="connsiteY0" fmla="*/ 1202804 h 1217109"/>
                <a:gd name="connsiteX1" fmla="*/ 39541 w 4688143"/>
                <a:gd name="connsiteY1" fmla="*/ 10257 h 1217109"/>
                <a:gd name="connsiteX2" fmla="*/ 3358284 w 4688143"/>
                <a:gd name="connsiteY2" fmla="*/ 10257 h 1217109"/>
                <a:gd name="connsiteX3" fmla="*/ 4632697 w 4688143"/>
                <a:gd name="connsiteY3" fmla="*/ 1202804 h 1217109"/>
                <a:gd name="connsiteX4" fmla="*/ 681747 w 4688143"/>
                <a:gd name="connsiteY4" fmla="*/ 1202804 h 1217109"/>
                <a:gd name="connsiteX5" fmla="*/ 3347377 w 4688143"/>
                <a:gd name="connsiteY5" fmla="*/ 0 h 1217109"/>
                <a:gd name="connsiteX6" fmla="*/ 34087 w 4688143"/>
                <a:gd name="connsiteY6" fmla="*/ 0 h 1217109"/>
                <a:gd name="connsiteX7" fmla="*/ 0 w 4688143"/>
                <a:gd name="connsiteY7" fmla="*/ 0 h 1217109"/>
                <a:gd name="connsiteX8" fmla="*/ 648568 w 4688143"/>
                <a:gd name="connsiteY8" fmla="*/ 1217110 h 1217109"/>
                <a:gd name="connsiteX9" fmla="*/ 689018 w 4688143"/>
                <a:gd name="connsiteY9" fmla="*/ 1217110 h 1217109"/>
                <a:gd name="connsiteX10" fmla="*/ 4688144 w 4688143"/>
                <a:gd name="connsiteY10" fmla="*/ 1217110 h 1217109"/>
                <a:gd name="connsiteX11" fmla="*/ 4647696 w 4688143"/>
                <a:gd name="connsiteY11" fmla="*/ 1217110 h 1217109"/>
                <a:gd name="connsiteX12" fmla="*/ 3347377 w 4688143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88143" h="1217109">
                  <a:moveTo>
                    <a:pt x="681747" y="1202804"/>
                  </a:moveTo>
                  <a:lnTo>
                    <a:pt x="39541" y="10257"/>
                  </a:lnTo>
                  <a:lnTo>
                    <a:pt x="3358284" y="10257"/>
                  </a:lnTo>
                  <a:lnTo>
                    <a:pt x="4632697" y="1202804"/>
                  </a:lnTo>
                  <a:lnTo>
                    <a:pt x="681747" y="1202804"/>
                  </a:lnTo>
                  <a:moveTo>
                    <a:pt x="3347377" y="0"/>
                  </a:moveTo>
                  <a:lnTo>
                    <a:pt x="34087" y="0"/>
                  </a:lnTo>
                  <a:lnTo>
                    <a:pt x="0" y="0"/>
                  </a:lnTo>
                  <a:lnTo>
                    <a:pt x="648568" y="1217110"/>
                  </a:lnTo>
                  <a:lnTo>
                    <a:pt x="689018" y="1217110"/>
                  </a:lnTo>
                  <a:lnTo>
                    <a:pt x="4688144" y="1217110"/>
                  </a:lnTo>
                  <a:lnTo>
                    <a:pt x="4647696" y="1217110"/>
                  </a:lnTo>
                  <a:lnTo>
                    <a:pt x="3347377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8BD00E98-43EA-42C8-9D90-4758EC5B9EA4}"/>
                </a:ext>
              </a:extLst>
            </p:cNvPr>
            <p:cNvSpPr/>
            <p:nvPr/>
          </p:nvSpPr>
          <p:spPr>
            <a:xfrm>
              <a:off x="12770300" y="6267107"/>
              <a:ext cx="5339895" cy="1217109"/>
            </a:xfrm>
            <a:custGeom>
              <a:avLst/>
              <a:gdLst>
                <a:gd name="connsiteX0" fmla="*/ 1325771 w 5339896"/>
                <a:gd name="connsiteY0" fmla="*/ 1202804 h 1217109"/>
                <a:gd name="connsiteX1" fmla="*/ 44995 w 5339896"/>
                <a:gd name="connsiteY1" fmla="*/ 10257 h 1217109"/>
                <a:gd name="connsiteX2" fmla="*/ 3364193 w 5339896"/>
                <a:gd name="connsiteY2" fmla="*/ 10257 h 1217109"/>
                <a:gd name="connsiteX3" fmla="*/ 5277176 w 5339896"/>
                <a:gd name="connsiteY3" fmla="*/ 1202804 h 1217109"/>
                <a:gd name="connsiteX4" fmla="*/ 1325771 w 5339896"/>
                <a:gd name="connsiteY4" fmla="*/ 1202804 h 1217109"/>
                <a:gd name="connsiteX5" fmla="*/ 3347832 w 5339896"/>
                <a:gd name="connsiteY5" fmla="*/ 0 h 1217109"/>
                <a:gd name="connsiteX6" fmla="*/ 34087 w 5339896"/>
                <a:gd name="connsiteY6" fmla="*/ 0 h 1217109"/>
                <a:gd name="connsiteX7" fmla="*/ 0 w 5339896"/>
                <a:gd name="connsiteY7" fmla="*/ 0 h 1217109"/>
                <a:gd name="connsiteX8" fmla="*/ 1300319 w 5339896"/>
                <a:gd name="connsiteY8" fmla="*/ 1217110 h 1217109"/>
                <a:gd name="connsiteX9" fmla="*/ 1340767 w 5339896"/>
                <a:gd name="connsiteY9" fmla="*/ 1217110 h 1217109"/>
                <a:gd name="connsiteX10" fmla="*/ 5339897 w 5339896"/>
                <a:gd name="connsiteY10" fmla="*/ 1217110 h 1217109"/>
                <a:gd name="connsiteX11" fmla="*/ 5299901 w 5339896"/>
                <a:gd name="connsiteY11" fmla="*/ 1217110 h 1217109"/>
                <a:gd name="connsiteX12" fmla="*/ 3347832 w 5339896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39896" h="1217109">
                  <a:moveTo>
                    <a:pt x="1325771" y="1202804"/>
                  </a:moveTo>
                  <a:lnTo>
                    <a:pt x="44995" y="10257"/>
                  </a:lnTo>
                  <a:lnTo>
                    <a:pt x="3364193" y="10257"/>
                  </a:lnTo>
                  <a:lnTo>
                    <a:pt x="5277176" y="1202804"/>
                  </a:lnTo>
                  <a:lnTo>
                    <a:pt x="1325771" y="1202804"/>
                  </a:lnTo>
                  <a:moveTo>
                    <a:pt x="3347832" y="0"/>
                  </a:moveTo>
                  <a:lnTo>
                    <a:pt x="34087" y="0"/>
                  </a:lnTo>
                  <a:lnTo>
                    <a:pt x="0" y="0"/>
                  </a:lnTo>
                  <a:lnTo>
                    <a:pt x="1300319" y="1217110"/>
                  </a:lnTo>
                  <a:lnTo>
                    <a:pt x="1340767" y="1217110"/>
                  </a:lnTo>
                  <a:lnTo>
                    <a:pt x="5339897" y="1217110"/>
                  </a:lnTo>
                  <a:lnTo>
                    <a:pt x="5299901" y="1217110"/>
                  </a:lnTo>
                  <a:lnTo>
                    <a:pt x="3347832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3D57482A-5C49-481E-860C-EF123A869AD3}"/>
                </a:ext>
              </a:extLst>
            </p:cNvPr>
            <p:cNvSpPr/>
            <p:nvPr/>
          </p:nvSpPr>
          <p:spPr>
            <a:xfrm>
              <a:off x="16119042" y="6267109"/>
              <a:ext cx="5991643" cy="1217109"/>
            </a:xfrm>
            <a:custGeom>
              <a:avLst/>
              <a:gdLst>
                <a:gd name="connsiteX0" fmla="*/ 1968430 w 5991643"/>
                <a:gd name="connsiteY0" fmla="*/ 1202804 h 1217109"/>
                <a:gd name="connsiteX1" fmla="*/ 49084 w 5991643"/>
                <a:gd name="connsiteY1" fmla="*/ 10257 h 1217109"/>
                <a:gd name="connsiteX2" fmla="*/ 3368283 w 5991643"/>
                <a:gd name="connsiteY2" fmla="*/ 10257 h 1217109"/>
                <a:gd name="connsiteX3" fmla="*/ 5919835 w 5991643"/>
                <a:gd name="connsiteY3" fmla="*/ 1202804 h 1217109"/>
                <a:gd name="connsiteX4" fmla="*/ 1968430 w 5991643"/>
                <a:gd name="connsiteY4" fmla="*/ 1202804 h 1217109"/>
                <a:gd name="connsiteX5" fmla="*/ 3380101 w 5991643"/>
                <a:gd name="connsiteY5" fmla="*/ 0 h 1217109"/>
                <a:gd name="connsiteX6" fmla="*/ 3346920 w 5991643"/>
                <a:gd name="connsiteY6" fmla="*/ 0 h 1217109"/>
                <a:gd name="connsiteX7" fmla="*/ 33177 w 5991643"/>
                <a:gd name="connsiteY7" fmla="*/ 0 h 1217109"/>
                <a:gd name="connsiteX8" fmla="*/ 0 w 5991643"/>
                <a:gd name="connsiteY8" fmla="*/ 0 h 1217109"/>
                <a:gd name="connsiteX9" fmla="*/ 1952521 w 5991643"/>
                <a:gd name="connsiteY9" fmla="*/ 1217110 h 1217109"/>
                <a:gd name="connsiteX10" fmla="*/ 1992517 w 5991643"/>
                <a:gd name="connsiteY10" fmla="*/ 1217110 h 1217109"/>
                <a:gd name="connsiteX11" fmla="*/ 5991644 w 5991643"/>
                <a:gd name="connsiteY11" fmla="*/ 1217110 h 1217109"/>
                <a:gd name="connsiteX12" fmla="*/ 3380101 w 5991643"/>
                <a:gd name="connsiteY12" fmla="*/ 0 h 121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91643" h="1217109">
                  <a:moveTo>
                    <a:pt x="1968430" y="1202804"/>
                  </a:moveTo>
                  <a:lnTo>
                    <a:pt x="49084" y="10257"/>
                  </a:lnTo>
                  <a:lnTo>
                    <a:pt x="3368283" y="10257"/>
                  </a:lnTo>
                  <a:lnTo>
                    <a:pt x="5919835" y="1202804"/>
                  </a:lnTo>
                  <a:lnTo>
                    <a:pt x="1968430" y="1202804"/>
                  </a:lnTo>
                  <a:moveTo>
                    <a:pt x="3380101" y="0"/>
                  </a:moveTo>
                  <a:lnTo>
                    <a:pt x="3346920" y="0"/>
                  </a:lnTo>
                  <a:lnTo>
                    <a:pt x="33177" y="0"/>
                  </a:lnTo>
                  <a:lnTo>
                    <a:pt x="0" y="0"/>
                  </a:lnTo>
                  <a:lnTo>
                    <a:pt x="1952521" y="1217110"/>
                  </a:lnTo>
                  <a:lnTo>
                    <a:pt x="1992517" y="1217110"/>
                  </a:lnTo>
                  <a:lnTo>
                    <a:pt x="5991644" y="1217110"/>
                  </a:lnTo>
                  <a:lnTo>
                    <a:pt x="3380101" y="0"/>
                  </a:lnTo>
                </a:path>
              </a:pathLst>
            </a:custGeom>
            <a:grpFill/>
            <a:ln w="454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81" name="直接连接符 80">
            <a:extLst>
              <a:ext uri="{FF2B5EF4-FFF2-40B4-BE49-F238E27FC236}">
                <a16:creationId xmlns:a16="http://schemas.microsoft.com/office/drawing/2014/main" id="{91DA1328-EE11-47BC-A2E6-AB9033000238}"/>
              </a:ext>
            </a:extLst>
          </p:cNvPr>
          <p:cNvCxnSpPr>
            <a:cxnSpLocks/>
            <a:endCxn id="71" idx="9"/>
          </p:cNvCxnSpPr>
          <p:nvPr userDrawn="1"/>
        </p:nvCxnSpPr>
        <p:spPr>
          <a:xfrm flipH="1">
            <a:off x="-4254904" y="5495898"/>
            <a:ext cx="5492928" cy="1436456"/>
          </a:xfrm>
          <a:prstGeom prst="line">
            <a:avLst/>
          </a:prstGeom>
          <a:ln w="3175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任意多边形: 形状 81">
            <a:extLst>
              <a:ext uri="{FF2B5EF4-FFF2-40B4-BE49-F238E27FC236}">
                <a16:creationId xmlns:a16="http://schemas.microsoft.com/office/drawing/2014/main" id="{8A88BD1E-4AA8-4ABB-8D7B-9733732B22AE}"/>
              </a:ext>
            </a:extLst>
          </p:cNvPr>
          <p:cNvSpPr/>
          <p:nvPr userDrawn="1"/>
        </p:nvSpPr>
        <p:spPr>
          <a:xfrm rot="1889490">
            <a:off x="824690" y="386080"/>
            <a:ext cx="367591" cy="572911"/>
          </a:xfrm>
          <a:custGeom>
            <a:avLst/>
            <a:gdLst>
              <a:gd name="connsiteX0" fmla="*/ 367748 w 735496"/>
              <a:gd name="connsiteY0" fmla="*/ 0 h 1146313"/>
              <a:gd name="connsiteX1" fmla="*/ 728025 w 735496"/>
              <a:gd name="connsiteY1" fmla="*/ 293634 h 1146313"/>
              <a:gd name="connsiteX2" fmla="*/ 733492 w 735496"/>
              <a:gd name="connsiteY2" fmla="*/ 347870 h 1146313"/>
              <a:gd name="connsiteX3" fmla="*/ 735496 w 735496"/>
              <a:gd name="connsiteY3" fmla="*/ 347870 h 1146313"/>
              <a:gd name="connsiteX4" fmla="*/ 735496 w 735496"/>
              <a:gd name="connsiteY4" fmla="*/ 367748 h 1146313"/>
              <a:gd name="connsiteX5" fmla="*/ 735496 w 735496"/>
              <a:gd name="connsiteY5" fmla="*/ 1146313 h 1146313"/>
              <a:gd name="connsiteX6" fmla="*/ 0 w 735496"/>
              <a:gd name="connsiteY6" fmla="*/ 1146313 h 1146313"/>
              <a:gd name="connsiteX7" fmla="*/ 0 w 735496"/>
              <a:gd name="connsiteY7" fmla="*/ 367748 h 1146313"/>
              <a:gd name="connsiteX8" fmla="*/ 0 w 735496"/>
              <a:gd name="connsiteY8" fmla="*/ 347870 h 1146313"/>
              <a:gd name="connsiteX9" fmla="*/ 2004 w 735496"/>
              <a:gd name="connsiteY9" fmla="*/ 347870 h 1146313"/>
              <a:gd name="connsiteX10" fmla="*/ 7471 w 735496"/>
              <a:gd name="connsiteY10" fmla="*/ 293634 h 1146313"/>
              <a:gd name="connsiteX11" fmla="*/ 367748 w 735496"/>
              <a:gd name="connsiteY11" fmla="*/ 0 h 114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35496" h="1146313">
                <a:moveTo>
                  <a:pt x="367748" y="0"/>
                </a:moveTo>
                <a:cubicBezTo>
                  <a:pt x="545462" y="0"/>
                  <a:pt x="693734" y="126057"/>
                  <a:pt x="728025" y="293634"/>
                </a:cubicBezTo>
                <a:lnTo>
                  <a:pt x="733492" y="347870"/>
                </a:lnTo>
                <a:lnTo>
                  <a:pt x="735496" y="347870"/>
                </a:lnTo>
                <a:lnTo>
                  <a:pt x="735496" y="367748"/>
                </a:lnTo>
                <a:lnTo>
                  <a:pt x="735496" y="1146313"/>
                </a:lnTo>
                <a:lnTo>
                  <a:pt x="0" y="1146313"/>
                </a:lnTo>
                <a:lnTo>
                  <a:pt x="0" y="367748"/>
                </a:lnTo>
                <a:lnTo>
                  <a:pt x="0" y="347870"/>
                </a:lnTo>
                <a:lnTo>
                  <a:pt x="2004" y="347870"/>
                </a:lnTo>
                <a:lnTo>
                  <a:pt x="7471" y="293634"/>
                </a:lnTo>
                <a:cubicBezTo>
                  <a:pt x="41763" y="126057"/>
                  <a:pt x="190034" y="0"/>
                  <a:pt x="36774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3" name="任意多边形: 形状 82">
            <a:extLst>
              <a:ext uri="{FF2B5EF4-FFF2-40B4-BE49-F238E27FC236}">
                <a16:creationId xmlns:a16="http://schemas.microsoft.com/office/drawing/2014/main" id="{CEB94B97-EC45-4DEB-A3A8-B3B78DA049B5}"/>
              </a:ext>
            </a:extLst>
          </p:cNvPr>
          <p:cNvSpPr/>
          <p:nvPr userDrawn="1"/>
        </p:nvSpPr>
        <p:spPr>
          <a:xfrm rot="1889490" flipH="1" flipV="1">
            <a:off x="560003" y="468148"/>
            <a:ext cx="367591" cy="572911"/>
          </a:xfrm>
          <a:custGeom>
            <a:avLst/>
            <a:gdLst>
              <a:gd name="connsiteX0" fmla="*/ 367748 w 735496"/>
              <a:gd name="connsiteY0" fmla="*/ 0 h 1146313"/>
              <a:gd name="connsiteX1" fmla="*/ 728025 w 735496"/>
              <a:gd name="connsiteY1" fmla="*/ 293634 h 1146313"/>
              <a:gd name="connsiteX2" fmla="*/ 733492 w 735496"/>
              <a:gd name="connsiteY2" fmla="*/ 347870 h 1146313"/>
              <a:gd name="connsiteX3" fmla="*/ 735496 w 735496"/>
              <a:gd name="connsiteY3" fmla="*/ 347870 h 1146313"/>
              <a:gd name="connsiteX4" fmla="*/ 735496 w 735496"/>
              <a:gd name="connsiteY4" fmla="*/ 367748 h 1146313"/>
              <a:gd name="connsiteX5" fmla="*/ 735496 w 735496"/>
              <a:gd name="connsiteY5" fmla="*/ 1146313 h 1146313"/>
              <a:gd name="connsiteX6" fmla="*/ 0 w 735496"/>
              <a:gd name="connsiteY6" fmla="*/ 1146313 h 1146313"/>
              <a:gd name="connsiteX7" fmla="*/ 0 w 735496"/>
              <a:gd name="connsiteY7" fmla="*/ 367748 h 1146313"/>
              <a:gd name="connsiteX8" fmla="*/ 0 w 735496"/>
              <a:gd name="connsiteY8" fmla="*/ 347870 h 1146313"/>
              <a:gd name="connsiteX9" fmla="*/ 2004 w 735496"/>
              <a:gd name="connsiteY9" fmla="*/ 347870 h 1146313"/>
              <a:gd name="connsiteX10" fmla="*/ 7471 w 735496"/>
              <a:gd name="connsiteY10" fmla="*/ 293634 h 1146313"/>
              <a:gd name="connsiteX11" fmla="*/ 367748 w 735496"/>
              <a:gd name="connsiteY11" fmla="*/ 0 h 114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35496" h="1146313">
                <a:moveTo>
                  <a:pt x="367748" y="0"/>
                </a:moveTo>
                <a:cubicBezTo>
                  <a:pt x="545462" y="0"/>
                  <a:pt x="693734" y="126057"/>
                  <a:pt x="728025" y="293634"/>
                </a:cubicBezTo>
                <a:lnTo>
                  <a:pt x="733492" y="347870"/>
                </a:lnTo>
                <a:lnTo>
                  <a:pt x="735496" y="347870"/>
                </a:lnTo>
                <a:lnTo>
                  <a:pt x="735496" y="367748"/>
                </a:lnTo>
                <a:lnTo>
                  <a:pt x="735496" y="1146313"/>
                </a:lnTo>
                <a:lnTo>
                  <a:pt x="0" y="1146313"/>
                </a:lnTo>
                <a:lnTo>
                  <a:pt x="0" y="367748"/>
                </a:lnTo>
                <a:lnTo>
                  <a:pt x="0" y="347870"/>
                </a:lnTo>
                <a:lnTo>
                  <a:pt x="2004" y="347870"/>
                </a:lnTo>
                <a:lnTo>
                  <a:pt x="7471" y="293634"/>
                </a:lnTo>
                <a:cubicBezTo>
                  <a:pt x="41763" y="126057"/>
                  <a:pt x="190034" y="0"/>
                  <a:pt x="367748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4" name="内容占位符 83">
            <a:extLst>
              <a:ext uri="{FF2B5EF4-FFF2-40B4-BE49-F238E27FC236}">
                <a16:creationId xmlns:a16="http://schemas.microsoft.com/office/drawing/2014/main" id="{55402CEF-9283-47D2-AB3F-4DAD1B6AEF3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06121" y="434136"/>
            <a:ext cx="731902" cy="64633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kumimoji="0" lang="zh-CN" altLang="en-US" sz="3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9650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>
            <a:extLst>
              <a:ext uri="{FF2B5EF4-FFF2-40B4-BE49-F238E27FC236}">
                <a16:creationId xmlns:a16="http://schemas.microsoft.com/office/drawing/2014/main" id="{60650A76-1816-4857-A008-48804F42FC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4" name="内容占位符 73">
            <a:extLst>
              <a:ext uri="{FF2B5EF4-FFF2-40B4-BE49-F238E27FC236}">
                <a16:creationId xmlns:a16="http://schemas.microsoft.com/office/drawing/2014/main" id="{4694C260-399B-4330-9908-F84A91FB9B5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14848" y="434136"/>
            <a:ext cx="3747575" cy="64633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kumimoji="0" lang="zh-CN" altLang="en-US" sz="3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请在这里输入标题</a:t>
            </a: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E09CCA22-1B7F-44A3-B3E0-EC026302736C}"/>
              </a:ext>
            </a:extLst>
          </p:cNvPr>
          <p:cNvSpPr/>
          <p:nvPr userDrawn="1"/>
        </p:nvSpPr>
        <p:spPr>
          <a:xfrm rot="1889490">
            <a:off x="824690" y="386080"/>
            <a:ext cx="367591" cy="572911"/>
          </a:xfrm>
          <a:custGeom>
            <a:avLst/>
            <a:gdLst>
              <a:gd name="connsiteX0" fmla="*/ 367748 w 735496"/>
              <a:gd name="connsiteY0" fmla="*/ 0 h 1146313"/>
              <a:gd name="connsiteX1" fmla="*/ 728025 w 735496"/>
              <a:gd name="connsiteY1" fmla="*/ 293634 h 1146313"/>
              <a:gd name="connsiteX2" fmla="*/ 733492 w 735496"/>
              <a:gd name="connsiteY2" fmla="*/ 347870 h 1146313"/>
              <a:gd name="connsiteX3" fmla="*/ 735496 w 735496"/>
              <a:gd name="connsiteY3" fmla="*/ 347870 h 1146313"/>
              <a:gd name="connsiteX4" fmla="*/ 735496 w 735496"/>
              <a:gd name="connsiteY4" fmla="*/ 367748 h 1146313"/>
              <a:gd name="connsiteX5" fmla="*/ 735496 w 735496"/>
              <a:gd name="connsiteY5" fmla="*/ 1146313 h 1146313"/>
              <a:gd name="connsiteX6" fmla="*/ 0 w 735496"/>
              <a:gd name="connsiteY6" fmla="*/ 1146313 h 1146313"/>
              <a:gd name="connsiteX7" fmla="*/ 0 w 735496"/>
              <a:gd name="connsiteY7" fmla="*/ 367748 h 1146313"/>
              <a:gd name="connsiteX8" fmla="*/ 0 w 735496"/>
              <a:gd name="connsiteY8" fmla="*/ 347870 h 1146313"/>
              <a:gd name="connsiteX9" fmla="*/ 2004 w 735496"/>
              <a:gd name="connsiteY9" fmla="*/ 347870 h 1146313"/>
              <a:gd name="connsiteX10" fmla="*/ 7471 w 735496"/>
              <a:gd name="connsiteY10" fmla="*/ 293634 h 1146313"/>
              <a:gd name="connsiteX11" fmla="*/ 367748 w 735496"/>
              <a:gd name="connsiteY11" fmla="*/ 0 h 114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35496" h="1146313">
                <a:moveTo>
                  <a:pt x="367748" y="0"/>
                </a:moveTo>
                <a:cubicBezTo>
                  <a:pt x="545462" y="0"/>
                  <a:pt x="693734" y="126057"/>
                  <a:pt x="728025" y="293634"/>
                </a:cubicBezTo>
                <a:lnTo>
                  <a:pt x="733492" y="347870"/>
                </a:lnTo>
                <a:lnTo>
                  <a:pt x="735496" y="347870"/>
                </a:lnTo>
                <a:lnTo>
                  <a:pt x="735496" y="367748"/>
                </a:lnTo>
                <a:lnTo>
                  <a:pt x="735496" y="1146313"/>
                </a:lnTo>
                <a:lnTo>
                  <a:pt x="0" y="1146313"/>
                </a:lnTo>
                <a:lnTo>
                  <a:pt x="0" y="367748"/>
                </a:lnTo>
                <a:lnTo>
                  <a:pt x="0" y="347870"/>
                </a:lnTo>
                <a:lnTo>
                  <a:pt x="2004" y="347870"/>
                </a:lnTo>
                <a:lnTo>
                  <a:pt x="7471" y="293634"/>
                </a:lnTo>
                <a:cubicBezTo>
                  <a:pt x="41763" y="126057"/>
                  <a:pt x="190034" y="0"/>
                  <a:pt x="36774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EF02364F-361C-4069-93CC-4777CF7E4D20}"/>
              </a:ext>
            </a:extLst>
          </p:cNvPr>
          <p:cNvSpPr/>
          <p:nvPr userDrawn="1"/>
        </p:nvSpPr>
        <p:spPr>
          <a:xfrm rot="1889490" flipH="1" flipV="1">
            <a:off x="560003" y="468148"/>
            <a:ext cx="367591" cy="572911"/>
          </a:xfrm>
          <a:custGeom>
            <a:avLst/>
            <a:gdLst>
              <a:gd name="connsiteX0" fmla="*/ 367748 w 735496"/>
              <a:gd name="connsiteY0" fmla="*/ 0 h 1146313"/>
              <a:gd name="connsiteX1" fmla="*/ 728025 w 735496"/>
              <a:gd name="connsiteY1" fmla="*/ 293634 h 1146313"/>
              <a:gd name="connsiteX2" fmla="*/ 733492 w 735496"/>
              <a:gd name="connsiteY2" fmla="*/ 347870 h 1146313"/>
              <a:gd name="connsiteX3" fmla="*/ 735496 w 735496"/>
              <a:gd name="connsiteY3" fmla="*/ 347870 h 1146313"/>
              <a:gd name="connsiteX4" fmla="*/ 735496 w 735496"/>
              <a:gd name="connsiteY4" fmla="*/ 367748 h 1146313"/>
              <a:gd name="connsiteX5" fmla="*/ 735496 w 735496"/>
              <a:gd name="connsiteY5" fmla="*/ 1146313 h 1146313"/>
              <a:gd name="connsiteX6" fmla="*/ 0 w 735496"/>
              <a:gd name="connsiteY6" fmla="*/ 1146313 h 1146313"/>
              <a:gd name="connsiteX7" fmla="*/ 0 w 735496"/>
              <a:gd name="connsiteY7" fmla="*/ 367748 h 1146313"/>
              <a:gd name="connsiteX8" fmla="*/ 0 w 735496"/>
              <a:gd name="connsiteY8" fmla="*/ 347870 h 1146313"/>
              <a:gd name="connsiteX9" fmla="*/ 2004 w 735496"/>
              <a:gd name="connsiteY9" fmla="*/ 347870 h 1146313"/>
              <a:gd name="connsiteX10" fmla="*/ 7471 w 735496"/>
              <a:gd name="connsiteY10" fmla="*/ 293634 h 1146313"/>
              <a:gd name="connsiteX11" fmla="*/ 367748 w 735496"/>
              <a:gd name="connsiteY11" fmla="*/ 0 h 114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35496" h="1146313">
                <a:moveTo>
                  <a:pt x="367748" y="0"/>
                </a:moveTo>
                <a:cubicBezTo>
                  <a:pt x="545462" y="0"/>
                  <a:pt x="693734" y="126057"/>
                  <a:pt x="728025" y="293634"/>
                </a:cubicBezTo>
                <a:lnTo>
                  <a:pt x="733492" y="347870"/>
                </a:lnTo>
                <a:lnTo>
                  <a:pt x="735496" y="347870"/>
                </a:lnTo>
                <a:lnTo>
                  <a:pt x="735496" y="367748"/>
                </a:lnTo>
                <a:lnTo>
                  <a:pt x="735496" y="1146313"/>
                </a:lnTo>
                <a:lnTo>
                  <a:pt x="0" y="1146313"/>
                </a:lnTo>
                <a:lnTo>
                  <a:pt x="0" y="367748"/>
                </a:lnTo>
                <a:lnTo>
                  <a:pt x="0" y="347870"/>
                </a:lnTo>
                <a:lnTo>
                  <a:pt x="2004" y="347870"/>
                </a:lnTo>
                <a:lnTo>
                  <a:pt x="7471" y="293634"/>
                </a:lnTo>
                <a:cubicBezTo>
                  <a:pt x="41763" y="126057"/>
                  <a:pt x="190034" y="0"/>
                  <a:pt x="367748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97923400-F767-4A99-A221-D3BAC8CA180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06121" y="434136"/>
            <a:ext cx="731902" cy="64633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kumimoji="0" lang="zh-CN" altLang="en-US" sz="3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722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>
            <a:extLst>
              <a:ext uri="{FF2B5EF4-FFF2-40B4-BE49-F238E27FC236}">
                <a16:creationId xmlns:a16="http://schemas.microsoft.com/office/drawing/2014/main" id="{60650A76-1816-4857-A008-48804F42FC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20198101-D50A-4EE5-BB1C-837018C9EE10}"/>
              </a:ext>
            </a:extLst>
          </p:cNvPr>
          <p:cNvGrpSpPr/>
          <p:nvPr userDrawn="1"/>
        </p:nvGrpSpPr>
        <p:grpSpPr>
          <a:xfrm>
            <a:off x="695051" y="-2898475"/>
            <a:ext cx="14495150" cy="14204881"/>
            <a:chOff x="695051" y="-2898475"/>
            <a:chExt cx="14495150" cy="14204881"/>
          </a:xfrm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9B71146-C743-45A2-9DC8-E97F59A382C5}"/>
                </a:ext>
              </a:extLst>
            </p:cNvPr>
            <p:cNvSpPr/>
            <p:nvPr/>
          </p:nvSpPr>
          <p:spPr>
            <a:xfrm rot="1551618" flipH="1" flipV="1">
              <a:off x="695051" y="-2898475"/>
              <a:ext cx="13012689" cy="6683733"/>
            </a:xfrm>
            <a:custGeom>
              <a:avLst/>
              <a:gdLst>
                <a:gd name="connsiteX0" fmla="*/ 0 w 4725364"/>
                <a:gd name="connsiteY0" fmla="*/ 1866933 h 1866933"/>
                <a:gd name="connsiteX1" fmla="*/ 466733 w 4725364"/>
                <a:gd name="connsiteY1" fmla="*/ 0 h 1866933"/>
                <a:gd name="connsiteX2" fmla="*/ 4725364 w 4725364"/>
                <a:gd name="connsiteY2" fmla="*/ 0 h 1866933"/>
                <a:gd name="connsiteX3" fmla="*/ 4258631 w 4725364"/>
                <a:gd name="connsiteY3" fmla="*/ 1866933 h 1866933"/>
                <a:gd name="connsiteX4" fmla="*/ 0 w 4725364"/>
                <a:gd name="connsiteY4" fmla="*/ 1866933 h 1866933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5294"/>
                <a:gd name="connsiteY0" fmla="*/ 1890914 h 1890914"/>
                <a:gd name="connsiteX1" fmla="*/ 1146663 w 5405294"/>
                <a:gd name="connsiteY1" fmla="*/ 0 h 1890914"/>
                <a:gd name="connsiteX2" fmla="*/ 5405294 w 5405294"/>
                <a:gd name="connsiteY2" fmla="*/ 0 h 1890914"/>
                <a:gd name="connsiteX3" fmla="*/ 4938561 w 5405294"/>
                <a:gd name="connsiteY3" fmla="*/ 1866933 h 1890914"/>
                <a:gd name="connsiteX4" fmla="*/ 0 w 5405294"/>
                <a:gd name="connsiteY4" fmla="*/ 1890914 h 1890914"/>
                <a:gd name="connsiteX0" fmla="*/ 0 w 5405294"/>
                <a:gd name="connsiteY0" fmla="*/ 1890914 h 1890914"/>
                <a:gd name="connsiteX1" fmla="*/ 1146663 w 5405294"/>
                <a:gd name="connsiteY1" fmla="*/ 0 h 1890914"/>
                <a:gd name="connsiteX2" fmla="*/ 5405294 w 5405294"/>
                <a:gd name="connsiteY2" fmla="*/ 0 h 1890914"/>
                <a:gd name="connsiteX3" fmla="*/ 4938561 w 5405294"/>
                <a:gd name="connsiteY3" fmla="*/ 1866933 h 1890914"/>
                <a:gd name="connsiteX4" fmla="*/ 0 w 5405294"/>
                <a:gd name="connsiteY4" fmla="*/ 1890914 h 1890914"/>
                <a:gd name="connsiteX0" fmla="*/ 0 w 5388170"/>
                <a:gd name="connsiteY0" fmla="*/ 1892933 h 1892933"/>
                <a:gd name="connsiteX1" fmla="*/ 1129539 w 5388170"/>
                <a:gd name="connsiteY1" fmla="*/ 0 h 1892933"/>
                <a:gd name="connsiteX2" fmla="*/ 5388170 w 5388170"/>
                <a:gd name="connsiteY2" fmla="*/ 0 h 1892933"/>
                <a:gd name="connsiteX3" fmla="*/ 4921437 w 5388170"/>
                <a:gd name="connsiteY3" fmla="*/ 1866933 h 1892933"/>
                <a:gd name="connsiteX4" fmla="*/ 0 w 5388170"/>
                <a:gd name="connsiteY4" fmla="*/ 1892933 h 1892933"/>
                <a:gd name="connsiteX0" fmla="*/ 0 w 5452218"/>
                <a:gd name="connsiteY0" fmla="*/ 1922171 h 1922171"/>
                <a:gd name="connsiteX1" fmla="*/ 1193587 w 5452218"/>
                <a:gd name="connsiteY1" fmla="*/ 0 h 1922171"/>
                <a:gd name="connsiteX2" fmla="*/ 5452218 w 5452218"/>
                <a:gd name="connsiteY2" fmla="*/ 0 h 1922171"/>
                <a:gd name="connsiteX3" fmla="*/ 4985485 w 5452218"/>
                <a:gd name="connsiteY3" fmla="*/ 1866933 h 1922171"/>
                <a:gd name="connsiteX4" fmla="*/ 0 w 5452218"/>
                <a:gd name="connsiteY4" fmla="*/ 1922171 h 1922171"/>
                <a:gd name="connsiteX0" fmla="*/ 0 w 5452218"/>
                <a:gd name="connsiteY0" fmla="*/ 1922171 h 3387137"/>
                <a:gd name="connsiteX1" fmla="*/ 1193587 w 5452218"/>
                <a:gd name="connsiteY1" fmla="*/ 0 h 3387137"/>
                <a:gd name="connsiteX2" fmla="*/ 5452218 w 5452218"/>
                <a:gd name="connsiteY2" fmla="*/ 0 h 3387137"/>
                <a:gd name="connsiteX3" fmla="*/ 1696744 w 5452218"/>
                <a:gd name="connsiteY3" fmla="*/ 3387137 h 3387137"/>
                <a:gd name="connsiteX4" fmla="*/ 0 w 5452218"/>
                <a:gd name="connsiteY4" fmla="*/ 1922171 h 3387137"/>
                <a:gd name="connsiteX0" fmla="*/ 0 w 5452218"/>
                <a:gd name="connsiteY0" fmla="*/ 1922171 h 4011094"/>
                <a:gd name="connsiteX1" fmla="*/ 1193587 w 5452218"/>
                <a:gd name="connsiteY1" fmla="*/ 0 h 4011094"/>
                <a:gd name="connsiteX2" fmla="*/ 5452218 w 5452218"/>
                <a:gd name="connsiteY2" fmla="*/ 0 h 4011094"/>
                <a:gd name="connsiteX3" fmla="*/ 2075722 w 5452218"/>
                <a:gd name="connsiteY3" fmla="*/ 4011094 h 4011094"/>
                <a:gd name="connsiteX4" fmla="*/ 0 w 5452218"/>
                <a:gd name="connsiteY4" fmla="*/ 1922171 h 4011094"/>
                <a:gd name="connsiteX0" fmla="*/ 0 w 7175781"/>
                <a:gd name="connsiteY0" fmla="*/ 1922171 h 4011094"/>
                <a:gd name="connsiteX1" fmla="*/ 1193587 w 7175781"/>
                <a:gd name="connsiteY1" fmla="*/ 0 h 4011094"/>
                <a:gd name="connsiteX2" fmla="*/ 7175781 w 7175781"/>
                <a:gd name="connsiteY2" fmla="*/ 526794 h 4011094"/>
                <a:gd name="connsiteX3" fmla="*/ 2075722 w 7175781"/>
                <a:gd name="connsiteY3" fmla="*/ 4011094 h 4011094"/>
                <a:gd name="connsiteX4" fmla="*/ 0 w 7175781"/>
                <a:gd name="connsiteY4" fmla="*/ 1922171 h 4011094"/>
                <a:gd name="connsiteX0" fmla="*/ 0 w 7204568"/>
                <a:gd name="connsiteY0" fmla="*/ 1941588 h 4011094"/>
                <a:gd name="connsiteX1" fmla="*/ 1222374 w 7204568"/>
                <a:gd name="connsiteY1" fmla="*/ 0 h 4011094"/>
                <a:gd name="connsiteX2" fmla="*/ 7204568 w 7204568"/>
                <a:gd name="connsiteY2" fmla="*/ 526794 h 4011094"/>
                <a:gd name="connsiteX3" fmla="*/ 2104509 w 7204568"/>
                <a:gd name="connsiteY3" fmla="*/ 4011094 h 4011094"/>
                <a:gd name="connsiteX4" fmla="*/ 0 w 7204568"/>
                <a:gd name="connsiteY4" fmla="*/ 1941588 h 4011094"/>
                <a:gd name="connsiteX0" fmla="*/ 202520 w 7407088"/>
                <a:gd name="connsiteY0" fmla="*/ 1941588 h 5413628"/>
                <a:gd name="connsiteX1" fmla="*/ 1424894 w 7407088"/>
                <a:gd name="connsiteY1" fmla="*/ 0 h 5413628"/>
                <a:gd name="connsiteX2" fmla="*/ 7407088 w 7407088"/>
                <a:gd name="connsiteY2" fmla="*/ 526794 h 5413628"/>
                <a:gd name="connsiteX3" fmla="*/ 0 w 7407088"/>
                <a:gd name="connsiteY3" fmla="*/ 5413628 h 5413628"/>
                <a:gd name="connsiteX4" fmla="*/ 202520 w 7407088"/>
                <a:gd name="connsiteY4" fmla="*/ 1941588 h 5413628"/>
                <a:gd name="connsiteX0" fmla="*/ 0 w 10600932"/>
                <a:gd name="connsiteY0" fmla="*/ 2557073 h 5413628"/>
                <a:gd name="connsiteX1" fmla="*/ 4618738 w 10600932"/>
                <a:gd name="connsiteY1" fmla="*/ 0 h 5413628"/>
                <a:gd name="connsiteX2" fmla="*/ 10600932 w 10600932"/>
                <a:gd name="connsiteY2" fmla="*/ 526794 h 5413628"/>
                <a:gd name="connsiteX3" fmla="*/ 3193844 w 10600932"/>
                <a:gd name="connsiteY3" fmla="*/ 5413628 h 5413628"/>
                <a:gd name="connsiteX4" fmla="*/ 0 w 10600932"/>
                <a:gd name="connsiteY4" fmla="*/ 2557073 h 5413628"/>
                <a:gd name="connsiteX0" fmla="*/ 0 w 10600932"/>
                <a:gd name="connsiteY0" fmla="*/ 2557073 h 6118677"/>
                <a:gd name="connsiteX1" fmla="*/ 4618738 w 10600932"/>
                <a:gd name="connsiteY1" fmla="*/ 0 h 6118677"/>
                <a:gd name="connsiteX2" fmla="*/ 10600932 w 10600932"/>
                <a:gd name="connsiteY2" fmla="*/ 526794 h 6118677"/>
                <a:gd name="connsiteX3" fmla="*/ 2231362 w 10600932"/>
                <a:gd name="connsiteY3" fmla="*/ 6118677 h 6118677"/>
                <a:gd name="connsiteX4" fmla="*/ 0 w 10600932"/>
                <a:gd name="connsiteY4" fmla="*/ 2557073 h 6118677"/>
                <a:gd name="connsiteX0" fmla="*/ 0 w 10600932"/>
                <a:gd name="connsiteY0" fmla="*/ 2557073 h 6118677"/>
                <a:gd name="connsiteX1" fmla="*/ 4618738 w 10600932"/>
                <a:gd name="connsiteY1" fmla="*/ 0 h 6118677"/>
                <a:gd name="connsiteX2" fmla="*/ 10600932 w 10600932"/>
                <a:gd name="connsiteY2" fmla="*/ 526794 h 6118677"/>
                <a:gd name="connsiteX3" fmla="*/ 2231362 w 10600932"/>
                <a:gd name="connsiteY3" fmla="*/ 6118677 h 6118677"/>
                <a:gd name="connsiteX4" fmla="*/ 0 w 10600932"/>
                <a:gd name="connsiteY4" fmla="*/ 2557073 h 6118677"/>
                <a:gd name="connsiteX0" fmla="*/ 0 w 10524391"/>
                <a:gd name="connsiteY0" fmla="*/ 2463561 h 6118677"/>
                <a:gd name="connsiteX1" fmla="*/ 4542197 w 10524391"/>
                <a:gd name="connsiteY1" fmla="*/ 0 h 6118677"/>
                <a:gd name="connsiteX2" fmla="*/ 10524391 w 10524391"/>
                <a:gd name="connsiteY2" fmla="*/ 526794 h 6118677"/>
                <a:gd name="connsiteX3" fmla="*/ 2154821 w 10524391"/>
                <a:gd name="connsiteY3" fmla="*/ 6118677 h 6118677"/>
                <a:gd name="connsiteX4" fmla="*/ 0 w 10524391"/>
                <a:gd name="connsiteY4" fmla="*/ 2463561 h 6118677"/>
                <a:gd name="connsiteX0" fmla="*/ 0 w 10524391"/>
                <a:gd name="connsiteY0" fmla="*/ 2463561 h 6118677"/>
                <a:gd name="connsiteX1" fmla="*/ 4542197 w 10524391"/>
                <a:gd name="connsiteY1" fmla="*/ 0 h 6118677"/>
                <a:gd name="connsiteX2" fmla="*/ 10524391 w 10524391"/>
                <a:gd name="connsiteY2" fmla="*/ 526794 h 6118677"/>
                <a:gd name="connsiteX3" fmla="*/ 2154821 w 10524391"/>
                <a:gd name="connsiteY3" fmla="*/ 6118677 h 6118677"/>
                <a:gd name="connsiteX4" fmla="*/ 0 w 10524391"/>
                <a:gd name="connsiteY4" fmla="*/ 2463561 h 6118677"/>
                <a:gd name="connsiteX0" fmla="*/ 0 w 10524391"/>
                <a:gd name="connsiteY0" fmla="*/ 2463561 h 6118677"/>
                <a:gd name="connsiteX1" fmla="*/ 4542197 w 10524391"/>
                <a:gd name="connsiteY1" fmla="*/ 0 h 6118677"/>
                <a:gd name="connsiteX2" fmla="*/ 10524391 w 10524391"/>
                <a:gd name="connsiteY2" fmla="*/ 526794 h 6118677"/>
                <a:gd name="connsiteX3" fmla="*/ 2154821 w 10524391"/>
                <a:gd name="connsiteY3" fmla="*/ 6118677 h 6118677"/>
                <a:gd name="connsiteX4" fmla="*/ 0 w 10524391"/>
                <a:gd name="connsiteY4" fmla="*/ 2463561 h 6118677"/>
                <a:gd name="connsiteX0" fmla="*/ 0 w 10541436"/>
                <a:gd name="connsiteY0" fmla="*/ 2438292 h 6118677"/>
                <a:gd name="connsiteX1" fmla="*/ 4559242 w 10541436"/>
                <a:gd name="connsiteY1" fmla="*/ 0 h 6118677"/>
                <a:gd name="connsiteX2" fmla="*/ 10541436 w 10541436"/>
                <a:gd name="connsiteY2" fmla="*/ 526794 h 6118677"/>
                <a:gd name="connsiteX3" fmla="*/ 2171866 w 10541436"/>
                <a:gd name="connsiteY3" fmla="*/ 6118677 h 6118677"/>
                <a:gd name="connsiteX4" fmla="*/ 0 w 10541436"/>
                <a:gd name="connsiteY4" fmla="*/ 2438292 h 6118677"/>
                <a:gd name="connsiteX0" fmla="*/ 0 w 10541436"/>
                <a:gd name="connsiteY0" fmla="*/ 2438292 h 6118677"/>
                <a:gd name="connsiteX1" fmla="*/ 4559242 w 10541436"/>
                <a:gd name="connsiteY1" fmla="*/ 0 h 6118677"/>
                <a:gd name="connsiteX2" fmla="*/ 10541436 w 10541436"/>
                <a:gd name="connsiteY2" fmla="*/ 526794 h 6118677"/>
                <a:gd name="connsiteX3" fmla="*/ 2171866 w 10541436"/>
                <a:gd name="connsiteY3" fmla="*/ 6118677 h 6118677"/>
                <a:gd name="connsiteX4" fmla="*/ 0 w 10541436"/>
                <a:gd name="connsiteY4" fmla="*/ 2438292 h 6118677"/>
                <a:gd name="connsiteX0" fmla="*/ 0 w 10541436"/>
                <a:gd name="connsiteY0" fmla="*/ 2438292 h 6118677"/>
                <a:gd name="connsiteX1" fmla="*/ 4559242 w 10541436"/>
                <a:gd name="connsiteY1" fmla="*/ 0 h 6118677"/>
                <a:gd name="connsiteX2" fmla="*/ 10541436 w 10541436"/>
                <a:gd name="connsiteY2" fmla="*/ 526794 h 6118677"/>
                <a:gd name="connsiteX3" fmla="*/ 2171866 w 10541436"/>
                <a:gd name="connsiteY3" fmla="*/ 6118677 h 6118677"/>
                <a:gd name="connsiteX4" fmla="*/ 0 w 10541436"/>
                <a:gd name="connsiteY4" fmla="*/ 2438292 h 6118677"/>
                <a:gd name="connsiteX0" fmla="*/ 0 w 10541436"/>
                <a:gd name="connsiteY0" fmla="*/ 2483545 h 6163930"/>
                <a:gd name="connsiteX1" fmla="*/ 4589995 w 10541436"/>
                <a:gd name="connsiteY1" fmla="*/ 0 h 6163930"/>
                <a:gd name="connsiteX2" fmla="*/ 10541436 w 10541436"/>
                <a:gd name="connsiteY2" fmla="*/ 572047 h 6163930"/>
                <a:gd name="connsiteX3" fmla="*/ 2171866 w 10541436"/>
                <a:gd name="connsiteY3" fmla="*/ 6163930 h 6163930"/>
                <a:gd name="connsiteX4" fmla="*/ 0 w 10541436"/>
                <a:gd name="connsiteY4" fmla="*/ 2483545 h 6163930"/>
                <a:gd name="connsiteX0" fmla="*/ 0 w 10541436"/>
                <a:gd name="connsiteY0" fmla="*/ 2483545 h 6163930"/>
                <a:gd name="connsiteX1" fmla="*/ 4589995 w 10541436"/>
                <a:gd name="connsiteY1" fmla="*/ 0 h 6163930"/>
                <a:gd name="connsiteX2" fmla="*/ 10541436 w 10541436"/>
                <a:gd name="connsiteY2" fmla="*/ 572047 h 6163930"/>
                <a:gd name="connsiteX3" fmla="*/ 2171866 w 10541436"/>
                <a:gd name="connsiteY3" fmla="*/ 6163930 h 6163930"/>
                <a:gd name="connsiteX4" fmla="*/ 0 w 10541436"/>
                <a:gd name="connsiteY4" fmla="*/ 2483545 h 6163930"/>
                <a:gd name="connsiteX0" fmla="*/ 0 w 10541436"/>
                <a:gd name="connsiteY0" fmla="*/ 2483545 h 6163930"/>
                <a:gd name="connsiteX1" fmla="*/ 4589995 w 10541436"/>
                <a:gd name="connsiteY1" fmla="*/ 0 h 6163930"/>
                <a:gd name="connsiteX2" fmla="*/ 10541436 w 10541436"/>
                <a:gd name="connsiteY2" fmla="*/ 572047 h 6163930"/>
                <a:gd name="connsiteX3" fmla="*/ 2171866 w 10541436"/>
                <a:gd name="connsiteY3" fmla="*/ 6163930 h 6163930"/>
                <a:gd name="connsiteX4" fmla="*/ 0 w 10541436"/>
                <a:gd name="connsiteY4" fmla="*/ 2483545 h 6163930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  <a:gd name="connsiteX0" fmla="*/ 0 w 10541436"/>
                <a:gd name="connsiteY0" fmla="*/ 2494710 h 6683733"/>
                <a:gd name="connsiteX1" fmla="*/ 4570209 w 10541436"/>
                <a:gd name="connsiteY1" fmla="*/ 0 h 6683733"/>
                <a:gd name="connsiteX2" fmla="*/ 10541436 w 10541436"/>
                <a:gd name="connsiteY2" fmla="*/ 583212 h 6683733"/>
                <a:gd name="connsiteX3" fmla="*/ 1016371 w 10541436"/>
                <a:gd name="connsiteY3" fmla="*/ 6683733 h 6683733"/>
                <a:gd name="connsiteX4" fmla="*/ 0 w 10541436"/>
                <a:gd name="connsiteY4" fmla="*/ 2494710 h 6683733"/>
                <a:gd name="connsiteX0" fmla="*/ 0 w 12685233"/>
                <a:gd name="connsiteY0" fmla="*/ 2494710 h 6683733"/>
                <a:gd name="connsiteX1" fmla="*/ 4570209 w 12685233"/>
                <a:gd name="connsiteY1" fmla="*/ 0 h 6683733"/>
                <a:gd name="connsiteX2" fmla="*/ 12685233 w 12685233"/>
                <a:gd name="connsiteY2" fmla="*/ 848144 h 6683733"/>
                <a:gd name="connsiteX3" fmla="*/ 1016371 w 12685233"/>
                <a:gd name="connsiteY3" fmla="*/ 6683733 h 6683733"/>
                <a:gd name="connsiteX4" fmla="*/ 0 w 12685233"/>
                <a:gd name="connsiteY4" fmla="*/ 2494710 h 6683733"/>
                <a:gd name="connsiteX0" fmla="*/ 0 w 13012689"/>
                <a:gd name="connsiteY0" fmla="*/ 2517946 h 6683733"/>
                <a:gd name="connsiteX1" fmla="*/ 4897665 w 13012689"/>
                <a:gd name="connsiteY1" fmla="*/ 0 h 6683733"/>
                <a:gd name="connsiteX2" fmla="*/ 13012689 w 13012689"/>
                <a:gd name="connsiteY2" fmla="*/ 848144 h 6683733"/>
                <a:gd name="connsiteX3" fmla="*/ 1343827 w 13012689"/>
                <a:gd name="connsiteY3" fmla="*/ 6683733 h 6683733"/>
                <a:gd name="connsiteX4" fmla="*/ 0 w 13012689"/>
                <a:gd name="connsiteY4" fmla="*/ 2517946 h 6683733"/>
                <a:gd name="connsiteX0" fmla="*/ 0 w 13012689"/>
                <a:gd name="connsiteY0" fmla="*/ 2517946 h 6683733"/>
                <a:gd name="connsiteX1" fmla="*/ 4897665 w 13012689"/>
                <a:gd name="connsiteY1" fmla="*/ 0 h 6683733"/>
                <a:gd name="connsiteX2" fmla="*/ 13012689 w 13012689"/>
                <a:gd name="connsiteY2" fmla="*/ 848144 h 6683733"/>
                <a:gd name="connsiteX3" fmla="*/ 1343827 w 13012689"/>
                <a:gd name="connsiteY3" fmla="*/ 6683733 h 6683733"/>
                <a:gd name="connsiteX4" fmla="*/ 0 w 13012689"/>
                <a:gd name="connsiteY4" fmla="*/ 2517946 h 6683733"/>
                <a:gd name="connsiteX0" fmla="*/ 0 w 13012689"/>
                <a:gd name="connsiteY0" fmla="*/ 2517946 h 6683733"/>
                <a:gd name="connsiteX1" fmla="*/ 4897665 w 13012689"/>
                <a:gd name="connsiteY1" fmla="*/ 0 h 6683733"/>
                <a:gd name="connsiteX2" fmla="*/ 13012689 w 13012689"/>
                <a:gd name="connsiteY2" fmla="*/ 848144 h 6683733"/>
                <a:gd name="connsiteX3" fmla="*/ 1343827 w 13012689"/>
                <a:gd name="connsiteY3" fmla="*/ 6683733 h 6683733"/>
                <a:gd name="connsiteX4" fmla="*/ 0 w 13012689"/>
                <a:gd name="connsiteY4" fmla="*/ 2517946 h 6683733"/>
                <a:gd name="connsiteX0" fmla="*/ 0 w 13012689"/>
                <a:gd name="connsiteY0" fmla="*/ 2517946 h 6683733"/>
                <a:gd name="connsiteX1" fmla="*/ 4897665 w 13012689"/>
                <a:gd name="connsiteY1" fmla="*/ 0 h 6683733"/>
                <a:gd name="connsiteX2" fmla="*/ 13012689 w 13012689"/>
                <a:gd name="connsiteY2" fmla="*/ 848144 h 6683733"/>
                <a:gd name="connsiteX3" fmla="*/ 1343827 w 13012689"/>
                <a:gd name="connsiteY3" fmla="*/ 6683733 h 6683733"/>
                <a:gd name="connsiteX4" fmla="*/ 0 w 13012689"/>
                <a:gd name="connsiteY4" fmla="*/ 2517946 h 668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12689" h="6683733">
                  <a:moveTo>
                    <a:pt x="0" y="2517946"/>
                  </a:moveTo>
                  <a:cubicBezTo>
                    <a:pt x="2463730" y="3505140"/>
                    <a:pt x="4489773" y="2049543"/>
                    <a:pt x="4897665" y="0"/>
                  </a:cubicBezTo>
                  <a:lnTo>
                    <a:pt x="13012689" y="848144"/>
                  </a:lnTo>
                  <a:lnTo>
                    <a:pt x="1343827" y="6683733"/>
                  </a:lnTo>
                  <a:lnTo>
                    <a:pt x="0" y="2517946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429C6">
                    <a:alpha val="0"/>
                  </a:srgbClr>
                </a:gs>
                <a:gs pos="81000">
                  <a:srgbClr val="2F23A5">
                    <a:alpha val="44000"/>
                  </a:srgbClr>
                </a:gs>
                <a:gs pos="34000">
                  <a:srgbClr val="0A0A19">
                    <a:alpha val="0"/>
                  </a:srgbClr>
                </a:gs>
              </a:gsLst>
              <a:lin ang="14400000" scaled="0"/>
              <a:tileRect/>
            </a:gradFill>
            <a:ln>
              <a:gradFill flip="none" rotWithShape="1">
                <a:gsLst>
                  <a:gs pos="0">
                    <a:srgbClr val="0846F6">
                      <a:alpha val="64000"/>
                    </a:srgbClr>
                  </a:gs>
                  <a:gs pos="68000">
                    <a:srgbClr val="0A0A19">
                      <a:alpha val="0"/>
                    </a:srgb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48F544AC-AC5F-4374-B466-C2DC804CBB82}"/>
                </a:ext>
              </a:extLst>
            </p:cNvPr>
            <p:cNvSpPr/>
            <p:nvPr/>
          </p:nvSpPr>
          <p:spPr>
            <a:xfrm rot="2040000" flipH="1" flipV="1">
              <a:off x="3475485" y="-2365635"/>
              <a:ext cx="10541436" cy="6175095"/>
            </a:xfrm>
            <a:custGeom>
              <a:avLst/>
              <a:gdLst>
                <a:gd name="connsiteX0" fmla="*/ 0 w 4725364"/>
                <a:gd name="connsiteY0" fmla="*/ 1866933 h 1866933"/>
                <a:gd name="connsiteX1" fmla="*/ 466733 w 4725364"/>
                <a:gd name="connsiteY1" fmla="*/ 0 h 1866933"/>
                <a:gd name="connsiteX2" fmla="*/ 4725364 w 4725364"/>
                <a:gd name="connsiteY2" fmla="*/ 0 h 1866933"/>
                <a:gd name="connsiteX3" fmla="*/ 4258631 w 4725364"/>
                <a:gd name="connsiteY3" fmla="*/ 1866933 h 1866933"/>
                <a:gd name="connsiteX4" fmla="*/ 0 w 4725364"/>
                <a:gd name="connsiteY4" fmla="*/ 1866933 h 1866933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5294"/>
                <a:gd name="connsiteY0" fmla="*/ 1890914 h 1890914"/>
                <a:gd name="connsiteX1" fmla="*/ 1146663 w 5405294"/>
                <a:gd name="connsiteY1" fmla="*/ 0 h 1890914"/>
                <a:gd name="connsiteX2" fmla="*/ 5405294 w 5405294"/>
                <a:gd name="connsiteY2" fmla="*/ 0 h 1890914"/>
                <a:gd name="connsiteX3" fmla="*/ 4938561 w 5405294"/>
                <a:gd name="connsiteY3" fmla="*/ 1866933 h 1890914"/>
                <a:gd name="connsiteX4" fmla="*/ 0 w 5405294"/>
                <a:gd name="connsiteY4" fmla="*/ 1890914 h 1890914"/>
                <a:gd name="connsiteX0" fmla="*/ 0 w 5405294"/>
                <a:gd name="connsiteY0" fmla="*/ 1890914 h 1890914"/>
                <a:gd name="connsiteX1" fmla="*/ 1146663 w 5405294"/>
                <a:gd name="connsiteY1" fmla="*/ 0 h 1890914"/>
                <a:gd name="connsiteX2" fmla="*/ 5405294 w 5405294"/>
                <a:gd name="connsiteY2" fmla="*/ 0 h 1890914"/>
                <a:gd name="connsiteX3" fmla="*/ 4938561 w 5405294"/>
                <a:gd name="connsiteY3" fmla="*/ 1866933 h 1890914"/>
                <a:gd name="connsiteX4" fmla="*/ 0 w 5405294"/>
                <a:gd name="connsiteY4" fmla="*/ 1890914 h 1890914"/>
                <a:gd name="connsiteX0" fmla="*/ 0 w 5388170"/>
                <a:gd name="connsiteY0" fmla="*/ 1892933 h 1892933"/>
                <a:gd name="connsiteX1" fmla="*/ 1129539 w 5388170"/>
                <a:gd name="connsiteY1" fmla="*/ 0 h 1892933"/>
                <a:gd name="connsiteX2" fmla="*/ 5388170 w 5388170"/>
                <a:gd name="connsiteY2" fmla="*/ 0 h 1892933"/>
                <a:gd name="connsiteX3" fmla="*/ 4921437 w 5388170"/>
                <a:gd name="connsiteY3" fmla="*/ 1866933 h 1892933"/>
                <a:gd name="connsiteX4" fmla="*/ 0 w 5388170"/>
                <a:gd name="connsiteY4" fmla="*/ 1892933 h 1892933"/>
                <a:gd name="connsiteX0" fmla="*/ 0 w 5452218"/>
                <a:gd name="connsiteY0" fmla="*/ 1922171 h 1922171"/>
                <a:gd name="connsiteX1" fmla="*/ 1193587 w 5452218"/>
                <a:gd name="connsiteY1" fmla="*/ 0 h 1922171"/>
                <a:gd name="connsiteX2" fmla="*/ 5452218 w 5452218"/>
                <a:gd name="connsiteY2" fmla="*/ 0 h 1922171"/>
                <a:gd name="connsiteX3" fmla="*/ 4985485 w 5452218"/>
                <a:gd name="connsiteY3" fmla="*/ 1866933 h 1922171"/>
                <a:gd name="connsiteX4" fmla="*/ 0 w 5452218"/>
                <a:gd name="connsiteY4" fmla="*/ 1922171 h 1922171"/>
                <a:gd name="connsiteX0" fmla="*/ 0 w 5452218"/>
                <a:gd name="connsiteY0" fmla="*/ 1922171 h 3387137"/>
                <a:gd name="connsiteX1" fmla="*/ 1193587 w 5452218"/>
                <a:gd name="connsiteY1" fmla="*/ 0 h 3387137"/>
                <a:gd name="connsiteX2" fmla="*/ 5452218 w 5452218"/>
                <a:gd name="connsiteY2" fmla="*/ 0 h 3387137"/>
                <a:gd name="connsiteX3" fmla="*/ 1696744 w 5452218"/>
                <a:gd name="connsiteY3" fmla="*/ 3387137 h 3387137"/>
                <a:gd name="connsiteX4" fmla="*/ 0 w 5452218"/>
                <a:gd name="connsiteY4" fmla="*/ 1922171 h 3387137"/>
                <a:gd name="connsiteX0" fmla="*/ 0 w 5452218"/>
                <a:gd name="connsiteY0" fmla="*/ 1922171 h 4011094"/>
                <a:gd name="connsiteX1" fmla="*/ 1193587 w 5452218"/>
                <a:gd name="connsiteY1" fmla="*/ 0 h 4011094"/>
                <a:gd name="connsiteX2" fmla="*/ 5452218 w 5452218"/>
                <a:gd name="connsiteY2" fmla="*/ 0 h 4011094"/>
                <a:gd name="connsiteX3" fmla="*/ 2075722 w 5452218"/>
                <a:gd name="connsiteY3" fmla="*/ 4011094 h 4011094"/>
                <a:gd name="connsiteX4" fmla="*/ 0 w 5452218"/>
                <a:gd name="connsiteY4" fmla="*/ 1922171 h 4011094"/>
                <a:gd name="connsiteX0" fmla="*/ 0 w 7175781"/>
                <a:gd name="connsiteY0" fmla="*/ 1922171 h 4011094"/>
                <a:gd name="connsiteX1" fmla="*/ 1193587 w 7175781"/>
                <a:gd name="connsiteY1" fmla="*/ 0 h 4011094"/>
                <a:gd name="connsiteX2" fmla="*/ 7175781 w 7175781"/>
                <a:gd name="connsiteY2" fmla="*/ 526794 h 4011094"/>
                <a:gd name="connsiteX3" fmla="*/ 2075722 w 7175781"/>
                <a:gd name="connsiteY3" fmla="*/ 4011094 h 4011094"/>
                <a:gd name="connsiteX4" fmla="*/ 0 w 7175781"/>
                <a:gd name="connsiteY4" fmla="*/ 1922171 h 4011094"/>
                <a:gd name="connsiteX0" fmla="*/ 0 w 7204568"/>
                <a:gd name="connsiteY0" fmla="*/ 1941588 h 4011094"/>
                <a:gd name="connsiteX1" fmla="*/ 1222374 w 7204568"/>
                <a:gd name="connsiteY1" fmla="*/ 0 h 4011094"/>
                <a:gd name="connsiteX2" fmla="*/ 7204568 w 7204568"/>
                <a:gd name="connsiteY2" fmla="*/ 526794 h 4011094"/>
                <a:gd name="connsiteX3" fmla="*/ 2104509 w 7204568"/>
                <a:gd name="connsiteY3" fmla="*/ 4011094 h 4011094"/>
                <a:gd name="connsiteX4" fmla="*/ 0 w 7204568"/>
                <a:gd name="connsiteY4" fmla="*/ 1941588 h 4011094"/>
                <a:gd name="connsiteX0" fmla="*/ 202520 w 7407088"/>
                <a:gd name="connsiteY0" fmla="*/ 1941588 h 5413628"/>
                <a:gd name="connsiteX1" fmla="*/ 1424894 w 7407088"/>
                <a:gd name="connsiteY1" fmla="*/ 0 h 5413628"/>
                <a:gd name="connsiteX2" fmla="*/ 7407088 w 7407088"/>
                <a:gd name="connsiteY2" fmla="*/ 526794 h 5413628"/>
                <a:gd name="connsiteX3" fmla="*/ 0 w 7407088"/>
                <a:gd name="connsiteY3" fmla="*/ 5413628 h 5413628"/>
                <a:gd name="connsiteX4" fmla="*/ 202520 w 7407088"/>
                <a:gd name="connsiteY4" fmla="*/ 1941588 h 5413628"/>
                <a:gd name="connsiteX0" fmla="*/ 0 w 10600932"/>
                <a:gd name="connsiteY0" fmla="*/ 2557073 h 5413628"/>
                <a:gd name="connsiteX1" fmla="*/ 4618738 w 10600932"/>
                <a:gd name="connsiteY1" fmla="*/ 0 h 5413628"/>
                <a:gd name="connsiteX2" fmla="*/ 10600932 w 10600932"/>
                <a:gd name="connsiteY2" fmla="*/ 526794 h 5413628"/>
                <a:gd name="connsiteX3" fmla="*/ 3193844 w 10600932"/>
                <a:gd name="connsiteY3" fmla="*/ 5413628 h 5413628"/>
                <a:gd name="connsiteX4" fmla="*/ 0 w 10600932"/>
                <a:gd name="connsiteY4" fmla="*/ 2557073 h 5413628"/>
                <a:gd name="connsiteX0" fmla="*/ 0 w 10600932"/>
                <a:gd name="connsiteY0" fmla="*/ 2557073 h 6118677"/>
                <a:gd name="connsiteX1" fmla="*/ 4618738 w 10600932"/>
                <a:gd name="connsiteY1" fmla="*/ 0 h 6118677"/>
                <a:gd name="connsiteX2" fmla="*/ 10600932 w 10600932"/>
                <a:gd name="connsiteY2" fmla="*/ 526794 h 6118677"/>
                <a:gd name="connsiteX3" fmla="*/ 2231362 w 10600932"/>
                <a:gd name="connsiteY3" fmla="*/ 6118677 h 6118677"/>
                <a:gd name="connsiteX4" fmla="*/ 0 w 10600932"/>
                <a:gd name="connsiteY4" fmla="*/ 2557073 h 6118677"/>
                <a:gd name="connsiteX0" fmla="*/ 0 w 10600932"/>
                <a:gd name="connsiteY0" fmla="*/ 2557073 h 6118677"/>
                <a:gd name="connsiteX1" fmla="*/ 4618738 w 10600932"/>
                <a:gd name="connsiteY1" fmla="*/ 0 h 6118677"/>
                <a:gd name="connsiteX2" fmla="*/ 10600932 w 10600932"/>
                <a:gd name="connsiteY2" fmla="*/ 526794 h 6118677"/>
                <a:gd name="connsiteX3" fmla="*/ 2231362 w 10600932"/>
                <a:gd name="connsiteY3" fmla="*/ 6118677 h 6118677"/>
                <a:gd name="connsiteX4" fmla="*/ 0 w 10600932"/>
                <a:gd name="connsiteY4" fmla="*/ 2557073 h 6118677"/>
                <a:gd name="connsiteX0" fmla="*/ 0 w 10524391"/>
                <a:gd name="connsiteY0" fmla="*/ 2463561 h 6118677"/>
                <a:gd name="connsiteX1" fmla="*/ 4542197 w 10524391"/>
                <a:gd name="connsiteY1" fmla="*/ 0 h 6118677"/>
                <a:gd name="connsiteX2" fmla="*/ 10524391 w 10524391"/>
                <a:gd name="connsiteY2" fmla="*/ 526794 h 6118677"/>
                <a:gd name="connsiteX3" fmla="*/ 2154821 w 10524391"/>
                <a:gd name="connsiteY3" fmla="*/ 6118677 h 6118677"/>
                <a:gd name="connsiteX4" fmla="*/ 0 w 10524391"/>
                <a:gd name="connsiteY4" fmla="*/ 2463561 h 6118677"/>
                <a:gd name="connsiteX0" fmla="*/ 0 w 10524391"/>
                <a:gd name="connsiteY0" fmla="*/ 2463561 h 6118677"/>
                <a:gd name="connsiteX1" fmla="*/ 4542197 w 10524391"/>
                <a:gd name="connsiteY1" fmla="*/ 0 h 6118677"/>
                <a:gd name="connsiteX2" fmla="*/ 10524391 w 10524391"/>
                <a:gd name="connsiteY2" fmla="*/ 526794 h 6118677"/>
                <a:gd name="connsiteX3" fmla="*/ 2154821 w 10524391"/>
                <a:gd name="connsiteY3" fmla="*/ 6118677 h 6118677"/>
                <a:gd name="connsiteX4" fmla="*/ 0 w 10524391"/>
                <a:gd name="connsiteY4" fmla="*/ 2463561 h 6118677"/>
                <a:gd name="connsiteX0" fmla="*/ 0 w 10524391"/>
                <a:gd name="connsiteY0" fmla="*/ 2463561 h 6118677"/>
                <a:gd name="connsiteX1" fmla="*/ 4542197 w 10524391"/>
                <a:gd name="connsiteY1" fmla="*/ 0 h 6118677"/>
                <a:gd name="connsiteX2" fmla="*/ 10524391 w 10524391"/>
                <a:gd name="connsiteY2" fmla="*/ 526794 h 6118677"/>
                <a:gd name="connsiteX3" fmla="*/ 2154821 w 10524391"/>
                <a:gd name="connsiteY3" fmla="*/ 6118677 h 6118677"/>
                <a:gd name="connsiteX4" fmla="*/ 0 w 10524391"/>
                <a:gd name="connsiteY4" fmla="*/ 2463561 h 6118677"/>
                <a:gd name="connsiteX0" fmla="*/ 0 w 10541436"/>
                <a:gd name="connsiteY0" fmla="*/ 2438292 h 6118677"/>
                <a:gd name="connsiteX1" fmla="*/ 4559242 w 10541436"/>
                <a:gd name="connsiteY1" fmla="*/ 0 h 6118677"/>
                <a:gd name="connsiteX2" fmla="*/ 10541436 w 10541436"/>
                <a:gd name="connsiteY2" fmla="*/ 526794 h 6118677"/>
                <a:gd name="connsiteX3" fmla="*/ 2171866 w 10541436"/>
                <a:gd name="connsiteY3" fmla="*/ 6118677 h 6118677"/>
                <a:gd name="connsiteX4" fmla="*/ 0 w 10541436"/>
                <a:gd name="connsiteY4" fmla="*/ 2438292 h 6118677"/>
                <a:gd name="connsiteX0" fmla="*/ 0 w 10541436"/>
                <a:gd name="connsiteY0" fmla="*/ 2438292 h 6118677"/>
                <a:gd name="connsiteX1" fmla="*/ 4559242 w 10541436"/>
                <a:gd name="connsiteY1" fmla="*/ 0 h 6118677"/>
                <a:gd name="connsiteX2" fmla="*/ 10541436 w 10541436"/>
                <a:gd name="connsiteY2" fmla="*/ 526794 h 6118677"/>
                <a:gd name="connsiteX3" fmla="*/ 2171866 w 10541436"/>
                <a:gd name="connsiteY3" fmla="*/ 6118677 h 6118677"/>
                <a:gd name="connsiteX4" fmla="*/ 0 w 10541436"/>
                <a:gd name="connsiteY4" fmla="*/ 2438292 h 6118677"/>
                <a:gd name="connsiteX0" fmla="*/ 0 w 10541436"/>
                <a:gd name="connsiteY0" fmla="*/ 2438292 h 6118677"/>
                <a:gd name="connsiteX1" fmla="*/ 4559242 w 10541436"/>
                <a:gd name="connsiteY1" fmla="*/ 0 h 6118677"/>
                <a:gd name="connsiteX2" fmla="*/ 10541436 w 10541436"/>
                <a:gd name="connsiteY2" fmla="*/ 526794 h 6118677"/>
                <a:gd name="connsiteX3" fmla="*/ 2171866 w 10541436"/>
                <a:gd name="connsiteY3" fmla="*/ 6118677 h 6118677"/>
                <a:gd name="connsiteX4" fmla="*/ 0 w 10541436"/>
                <a:gd name="connsiteY4" fmla="*/ 2438292 h 6118677"/>
                <a:gd name="connsiteX0" fmla="*/ 0 w 10541436"/>
                <a:gd name="connsiteY0" fmla="*/ 2483545 h 6163930"/>
                <a:gd name="connsiteX1" fmla="*/ 4589995 w 10541436"/>
                <a:gd name="connsiteY1" fmla="*/ 0 h 6163930"/>
                <a:gd name="connsiteX2" fmla="*/ 10541436 w 10541436"/>
                <a:gd name="connsiteY2" fmla="*/ 572047 h 6163930"/>
                <a:gd name="connsiteX3" fmla="*/ 2171866 w 10541436"/>
                <a:gd name="connsiteY3" fmla="*/ 6163930 h 6163930"/>
                <a:gd name="connsiteX4" fmla="*/ 0 w 10541436"/>
                <a:gd name="connsiteY4" fmla="*/ 2483545 h 6163930"/>
                <a:gd name="connsiteX0" fmla="*/ 0 w 10541436"/>
                <a:gd name="connsiteY0" fmla="*/ 2483545 h 6163930"/>
                <a:gd name="connsiteX1" fmla="*/ 4589995 w 10541436"/>
                <a:gd name="connsiteY1" fmla="*/ 0 h 6163930"/>
                <a:gd name="connsiteX2" fmla="*/ 10541436 w 10541436"/>
                <a:gd name="connsiteY2" fmla="*/ 572047 h 6163930"/>
                <a:gd name="connsiteX3" fmla="*/ 2171866 w 10541436"/>
                <a:gd name="connsiteY3" fmla="*/ 6163930 h 6163930"/>
                <a:gd name="connsiteX4" fmla="*/ 0 w 10541436"/>
                <a:gd name="connsiteY4" fmla="*/ 2483545 h 6163930"/>
                <a:gd name="connsiteX0" fmla="*/ 0 w 10541436"/>
                <a:gd name="connsiteY0" fmla="*/ 2483545 h 6163930"/>
                <a:gd name="connsiteX1" fmla="*/ 4589995 w 10541436"/>
                <a:gd name="connsiteY1" fmla="*/ 0 h 6163930"/>
                <a:gd name="connsiteX2" fmla="*/ 10541436 w 10541436"/>
                <a:gd name="connsiteY2" fmla="*/ 572047 h 6163930"/>
                <a:gd name="connsiteX3" fmla="*/ 2171866 w 10541436"/>
                <a:gd name="connsiteY3" fmla="*/ 6163930 h 6163930"/>
                <a:gd name="connsiteX4" fmla="*/ 0 w 10541436"/>
                <a:gd name="connsiteY4" fmla="*/ 2483545 h 6163930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41436" h="6175095">
                  <a:moveTo>
                    <a:pt x="0" y="2494710"/>
                  </a:moveTo>
                  <a:cubicBezTo>
                    <a:pt x="2643529" y="3301159"/>
                    <a:pt x="4119388" y="1602383"/>
                    <a:pt x="4570209" y="0"/>
                  </a:cubicBezTo>
                  <a:lnTo>
                    <a:pt x="10541436" y="583212"/>
                  </a:lnTo>
                  <a:lnTo>
                    <a:pt x="2171866" y="6175095"/>
                  </a:lnTo>
                  <a:lnTo>
                    <a:pt x="0" y="249471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429C6">
                    <a:alpha val="0"/>
                  </a:srgbClr>
                </a:gs>
                <a:gs pos="81000">
                  <a:srgbClr val="2F23A5">
                    <a:alpha val="44000"/>
                  </a:srgbClr>
                </a:gs>
                <a:gs pos="34000">
                  <a:srgbClr val="0A0A19">
                    <a:alpha val="0"/>
                  </a:srgbClr>
                </a:gs>
              </a:gsLst>
              <a:lin ang="14400000" scaled="0"/>
              <a:tileRect/>
            </a:gradFill>
            <a:ln>
              <a:gradFill flip="none" rotWithShape="1">
                <a:gsLst>
                  <a:gs pos="0">
                    <a:srgbClr val="0846F6">
                      <a:alpha val="64000"/>
                    </a:srgbClr>
                  </a:gs>
                  <a:gs pos="68000">
                    <a:srgbClr val="0A0A19">
                      <a:alpha val="0"/>
                    </a:srgb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98CA8C6E-7434-461E-93FF-27D90951E506}"/>
                </a:ext>
              </a:extLst>
            </p:cNvPr>
            <p:cNvSpPr/>
            <p:nvPr/>
          </p:nvSpPr>
          <p:spPr>
            <a:xfrm rot="2695284" flipH="1" flipV="1">
              <a:off x="4805706" y="-2715384"/>
              <a:ext cx="10365172" cy="6473469"/>
            </a:xfrm>
            <a:custGeom>
              <a:avLst/>
              <a:gdLst>
                <a:gd name="connsiteX0" fmla="*/ 0 w 4725364"/>
                <a:gd name="connsiteY0" fmla="*/ 1866933 h 1866933"/>
                <a:gd name="connsiteX1" fmla="*/ 466733 w 4725364"/>
                <a:gd name="connsiteY1" fmla="*/ 0 h 1866933"/>
                <a:gd name="connsiteX2" fmla="*/ 4725364 w 4725364"/>
                <a:gd name="connsiteY2" fmla="*/ 0 h 1866933"/>
                <a:gd name="connsiteX3" fmla="*/ 4258631 w 4725364"/>
                <a:gd name="connsiteY3" fmla="*/ 1866933 h 1866933"/>
                <a:gd name="connsiteX4" fmla="*/ 0 w 4725364"/>
                <a:gd name="connsiteY4" fmla="*/ 1866933 h 1866933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3275"/>
                <a:gd name="connsiteY0" fmla="*/ 1873790 h 1873790"/>
                <a:gd name="connsiteX1" fmla="*/ 1144644 w 5403275"/>
                <a:gd name="connsiteY1" fmla="*/ 0 h 1873790"/>
                <a:gd name="connsiteX2" fmla="*/ 5403275 w 5403275"/>
                <a:gd name="connsiteY2" fmla="*/ 0 h 1873790"/>
                <a:gd name="connsiteX3" fmla="*/ 4936542 w 5403275"/>
                <a:gd name="connsiteY3" fmla="*/ 1866933 h 1873790"/>
                <a:gd name="connsiteX4" fmla="*/ 0 w 5403275"/>
                <a:gd name="connsiteY4" fmla="*/ 1873790 h 1873790"/>
                <a:gd name="connsiteX0" fmla="*/ 0 w 5405294"/>
                <a:gd name="connsiteY0" fmla="*/ 1890914 h 1890914"/>
                <a:gd name="connsiteX1" fmla="*/ 1146663 w 5405294"/>
                <a:gd name="connsiteY1" fmla="*/ 0 h 1890914"/>
                <a:gd name="connsiteX2" fmla="*/ 5405294 w 5405294"/>
                <a:gd name="connsiteY2" fmla="*/ 0 h 1890914"/>
                <a:gd name="connsiteX3" fmla="*/ 4938561 w 5405294"/>
                <a:gd name="connsiteY3" fmla="*/ 1866933 h 1890914"/>
                <a:gd name="connsiteX4" fmla="*/ 0 w 5405294"/>
                <a:gd name="connsiteY4" fmla="*/ 1890914 h 1890914"/>
                <a:gd name="connsiteX0" fmla="*/ 0 w 5405294"/>
                <a:gd name="connsiteY0" fmla="*/ 1890914 h 1890914"/>
                <a:gd name="connsiteX1" fmla="*/ 1146663 w 5405294"/>
                <a:gd name="connsiteY1" fmla="*/ 0 h 1890914"/>
                <a:gd name="connsiteX2" fmla="*/ 5405294 w 5405294"/>
                <a:gd name="connsiteY2" fmla="*/ 0 h 1890914"/>
                <a:gd name="connsiteX3" fmla="*/ 4938561 w 5405294"/>
                <a:gd name="connsiteY3" fmla="*/ 1866933 h 1890914"/>
                <a:gd name="connsiteX4" fmla="*/ 0 w 5405294"/>
                <a:gd name="connsiteY4" fmla="*/ 1890914 h 1890914"/>
                <a:gd name="connsiteX0" fmla="*/ 0 w 5388170"/>
                <a:gd name="connsiteY0" fmla="*/ 1892933 h 1892933"/>
                <a:gd name="connsiteX1" fmla="*/ 1129539 w 5388170"/>
                <a:gd name="connsiteY1" fmla="*/ 0 h 1892933"/>
                <a:gd name="connsiteX2" fmla="*/ 5388170 w 5388170"/>
                <a:gd name="connsiteY2" fmla="*/ 0 h 1892933"/>
                <a:gd name="connsiteX3" fmla="*/ 4921437 w 5388170"/>
                <a:gd name="connsiteY3" fmla="*/ 1866933 h 1892933"/>
                <a:gd name="connsiteX4" fmla="*/ 0 w 5388170"/>
                <a:gd name="connsiteY4" fmla="*/ 1892933 h 1892933"/>
                <a:gd name="connsiteX0" fmla="*/ 0 w 5452218"/>
                <a:gd name="connsiteY0" fmla="*/ 1922171 h 1922171"/>
                <a:gd name="connsiteX1" fmla="*/ 1193587 w 5452218"/>
                <a:gd name="connsiteY1" fmla="*/ 0 h 1922171"/>
                <a:gd name="connsiteX2" fmla="*/ 5452218 w 5452218"/>
                <a:gd name="connsiteY2" fmla="*/ 0 h 1922171"/>
                <a:gd name="connsiteX3" fmla="*/ 4985485 w 5452218"/>
                <a:gd name="connsiteY3" fmla="*/ 1866933 h 1922171"/>
                <a:gd name="connsiteX4" fmla="*/ 0 w 5452218"/>
                <a:gd name="connsiteY4" fmla="*/ 1922171 h 1922171"/>
                <a:gd name="connsiteX0" fmla="*/ 0 w 5452218"/>
                <a:gd name="connsiteY0" fmla="*/ 1922171 h 3387137"/>
                <a:gd name="connsiteX1" fmla="*/ 1193587 w 5452218"/>
                <a:gd name="connsiteY1" fmla="*/ 0 h 3387137"/>
                <a:gd name="connsiteX2" fmla="*/ 5452218 w 5452218"/>
                <a:gd name="connsiteY2" fmla="*/ 0 h 3387137"/>
                <a:gd name="connsiteX3" fmla="*/ 1696744 w 5452218"/>
                <a:gd name="connsiteY3" fmla="*/ 3387137 h 3387137"/>
                <a:gd name="connsiteX4" fmla="*/ 0 w 5452218"/>
                <a:gd name="connsiteY4" fmla="*/ 1922171 h 3387137"/>
                <a:gd name="connsiteX0" fmla="*/ 0 w 5452218"/>
                <a:gd name="connsiteY0" fmla="*/ 1922171 h 4011094"/>
                <a:gd name="connsiteX1" fmla="*/ 1193587 w 5452218"/>
                <a:gd name="connsiteY1" fmla="*/ 0 h 4011094"/>
                <a:gd name="connsiteX2" fmla="*/ 5452218 w 5452218"/>
                <a:gd name="connsiteY2" fmla="*/ 0 h 4011094"/>
                <a:gd name="connsiteX3" fmla="*/ 2075722 w 5452218"/>
                <a:gd name="connsiteY3" fmla="*/ 4011094 h 4011094"/>
                <a:gd name="connsiteX4" fmla="*/ 0 w 5452218"/>
                <a:gd name="connsiteY4" fmla="*/ 1922171 h 4011094"/>
                <a:gd name="connsiteX0" fmla="*/ 0 w 7175781"/>
                <a:gd name="connsiteY0" fmla="*/ 1922171 h 4011094"/>
                <a:gd name="connsiteX1" fmla="*/ 1193587 w 7175781"/>
                <a:gd name="connsiteY1" fmla="*/ 0 h 4011094"/>
                <a:gd name="connsiteX2" fmla="*/ 7175781 w 7175781"/>
                <a:gd name="connsiteY2" fmla="*/ 526794 h 4011094"/>
                <a:gd name="connsiteX3" fmla="*/ 2075722 w 7175781"/>
                <a:gd name="connsiteY3" fmla="*/ 4011094 h 4011094"/>
                <a:gd name="connsiteX4" fmla="*/ 0 w 7175781"/>
                <a:gd name="connsiteY4" fmla="*/ 1922171 h 4011094"/>
                <a:gd name="connsiteX0" fmla="*/ 0 w 7204568"/>
                <a:gd name="connsiteY0" fmla="*/ 1941588 h 4011094"/>
                <a:gd name="connsiteX1" fmla="*/ 1222374 w 7204568"/>
                <a:gd name="connsiteY1" fmla="*/ 0 h 4011094"/>
                <a:gd name="connsiteX2" fmla="*/ 7204568 w 7204568"/>
                <a:gd name="connsiteY2" fmla="*/ 526794 h 4011094"/>
                <a:gd name="connsiteX3" fmla="*/ 2104509 w 7204568"/>
                <a:gd name="connsiteY3" fmla="*/ 4011094 h 4011094"/>
                <a:gd name="connsiteX4" fmla="*/ 0 w 7204568"/>
                <a:gd name="connsiteY4" fmla="*/ 1941588 h 4011094"/>
                <a:gd name="connsiteX0" fmla="*/ 202520 w 7407088"/>
                <a:gd name="connsiteY0" fmla="*/ 1941588 h 5413628"/>
                <a:gd name="connsiteX1" fmla="*/ 1424894 w 7407088"/>
                <a:gd name="connsiteY1" fmla="*/ 0 h 5413628"/>
                <a:gd name="connsiteX2" fmla="*/ 7407088 w 7407088"/>
                <a:gd name="connsiteY2" fmla="*/ 526794 h 5413628"/>
                <a:gd name="connsiteX3" fmla="*/ 0 w 7407088"/>
                <a:gd name="connsiteY3" fmla="*/ 5413628 h 5413628"/>
                <a:gd name="connsiteX4" fmla="*/ 202520 w 7407088"/>
                <a:gd name="connsiteY4" fmla="*/ 1941588 h 5413628"/>
                <a:gd name="connsiteX0" fmla="*/ 0 w 10600932"/>
                <a:gd name="connsiteY0" fmla="*/ 2557073 h 5413628"/>
                <a:gd name="connsiteX1" fmla="*/ 4618738 w 10600932"/>
                <a:gd name="connsiteY1" fmla="*/ 0 h 5413628"/>
                <a:gd name="connsiteX2" fmla="*/ 10600932 w 10600932"/>
                <a:gd name="connsiteY2" fmla="*/ 526794 h 5413628"/>
                <a:gd name="connsiteX3" fmla="*/ 3193844 w 10600932"/>
                <a:gd name="connsiteY3" fmla="*/ 5413628 h 5413628"/>
                <a:gd name="connsiteX4" fmla="*/ 0 w 10600932"/>
                <a:gd name="connsiteY4" fmla="*/ 2557073 h 5413628"/>
                <a:gd name="connsiteX0" fmla="*/ 0 w 10600932"/>
                <a:gd name="connsiteY0" fmla="*/ 2557073 h 6118677"/>
                <a:gd name="connsiteX1" fmla="*/ 4618738 w 10600932"/>
                <a:gd name="connsiteY1" fmla="*/ 0 h 6118677"/>
                <a:gd name="connsiteX2" fmla="*/ 10600932 w 10600932"/>
                <a:gd name="connsiteY2" fmla="*/ 526794 h 6118677"/>
                <a:gd name="connsiteX3" fmla="*/ 2231362 w 10600932"/>
                <a:gd name="connsiteY3" fmla="*/ 6118677 h 6118677"/>
                <a:gd name="connsiteX4" fmla="*/ 0 w 10600932"/>
                <a:gd name="connsiteY4" fmla="*/ 2557073 h 6118677"/>
                <a:gd name="connsiteX0" fmla="*/ 0 w 10600932"/>
                <a:gd name="connsiteY0" fmla="*/ 2557073 h 6118677"/>
                <a:gd name="connsiteX1" fmla="*/ 4618738 w 10600932"/>
                <a:gd name="connsiteY1" fmla="*/ 0 h 6118677"/>
                <a:gd name="connsiteX2" fmla="*/ 10600932 w 10600932"/>
                <a:gd name="connsiteY2" fmla="*/ 526794 h 6118677"/>
                <a:gd name="connsiteX3" fmla="*/ 2231362 w 10600932"/>
                <a:gd name="connsiteY3" fmla="*/ 6118677 h 6118677"/>
                <a:gd name="connsiteX4" fmla="*/ 0 w 10600932"/>
                <a:gd name="connsiteY4" fmla="*/ 2557073 h 6118677"/>
                <a:gd name="connsiteX0" fmla="*/ 0 w 10524391"/>
                <a:gd name="connsiteY0" fmla="*/ 2463561 h 6118677"/>
                <a:gd name="connsiteX1" fmla="*/ 4542197 w 10524391"/>
                <a:gd name="connsiteY1" fmla="*/ 0 h 6118677"/>
                <a:gd name="connsiteX2" fmla="*/ 10524391 w 10524391"/>
                <a:gd name="connsiteY2" fmla="*/ 526794 h 6118677"/>
                <a:gd name="connsiteX3" fmla="*/ 2154821 w 10524391"/>
                <a:gd name="connsiteY3" fmla="*/ 6118677 h 6118677"/>
                <a:gd name="connsiteX4" fmla="*/ 0 w 10524391"/>
                <a:gd name="connsiteY4" fmla="*/ 2463561 h 6118677"/>
                <a:gd name="connsiteX0" fmla="*/ 0 w 10524391"/>
                <a:gd name="connsiteY0" fmla="*/ 2463561 h 6118677"/>
                <a:gd name="connsiteX1" fmla="*/ 4542197 w 10524391"/>
                <a:gd name="connsiteY1" fmla="*/ 0 h 6118677"/>
                <a:gd name="connsiteX2" fmla="*/ 10524391 w 10524391"/>
                <a:gd name="connsiteY2" fmla="*/ 526794 h 6118677"/>
                <a:gd name="connsiteX3" fmla="*/ 2154821 w 10524391"/>
                <a:gd name="connsiteY3" fmla="*/ 6118677 h 6118677"/>
                <a:gd name="connsiteX4" fmla="*/ 0 w 10524391"/>
                <a:gd name="connsiteY4" fmla="*/ 2463561 h 6118677"/>
                <a:gd name="connsiteX0" fmla="*/ 0 w 10524391"/>
                <a:gd name="connsiteY0" fmla="*/ 2463561 h 6118677"/>
                <a:gd name="connsiteX1" fmla="*/ 4542197 w 10524391"/>
                <a:gd name="connsiteY1" fmla="*/ 0 h 6118677"/>
                <a:gd name="connsiteX2" fmla="*/ 10524391 w 10524391"/>
                <a:gd name="connsiteY2" fmla="*/ 526794 h 6118677"/>
                <a:gd name="connsiteX3" fmla="*/ 2154821 w 10524391"/>
                <a:gd name="connsiteY3" fmla="*/ 6118677 h 6118677"/>
                <a:gd name="connsiteX4" fmla="*/ 0 w 10524391"/>
                <a:gd name="connsiteY4" fmla="*/ 2463561 h 6118677"/>
                <a:gd name="connsiteX0" fmla="*/ 0 w 10541436"/>
                <a:gd name="connsiteY0" fmla="*/ 2438292 h 6118677"/>
                <a:gd name="connsiteX1" fmla="*/ 4559242 w 10541436"/>
                <a:gd name="connsiteY1" fmla="*/ 0 h 6118677"/>
                <a:gd name="connsiteX2" fmla="*/ 10541436 w 10541436"/>
                <a:gd name="connsiteY2" fmla="*/ 526794 h 6118677"/>
                <a:gd name="connsiteX3" fmla="*/ 2171866 w 10541436"/>
                <a:gd name="connsiteY3" fmla="*/ 6118677 h 6118677"/>
                <a:gd name="connsiteX4" fmla="*/ 0 w 10541436"/>
                <a:gd name="connsiteY4" fmla="*/ 2438292 h 6118677"/>
                <a:gd name="connsiteX0" fmla="*/ 0 w 10541436"/>
                <a:gd name="connsiteY0" fmla="*/ 2438292 h 6118677"/>
                <a:gd name="connsiteX1" fmla="*/ 4559242 w 10541436"/>
                <a:gd name="connsiteY1" fmla="*/ 0 h 6118677"/>
                <a:gd name="connsiteX2" fmla="*/ 10541436 w 10541436"/>
                <a:gd name="connsiteY2" fmla="*/ 526794 h 6118677"/>
                <a:gd name="connsiteX3" fmla="*/ 2171866 w 10541436"/>
                <a:gd name="connsiteY3" fmla="*/ 6118677 h 6118677"/>
                <a:gd name="connsiteX4" fmla="*/ 0 w 10541436"/>
                <a:gd name="connsiteY4" fmla="*/ 2438292 h 6118677"/>
                <a:gd name="connsiteX0" fmla="*/ 0 w 10541436"/>
                <a:gd name="connsiteY0" fmla="*/ 2438292 h 6118677"/>
                <a:gd name="connsiteX1" fmla="*/ 4559242 w 10541436"/>
                <a:gd name="connsiteY1" fmla="*/ 0 h 6118677"/>
                <a:gd name="connsiteX2" fmla="*/ 10541436 w 10541436"/>
                <a:gd name="connsiteY2" fmla="*/ 526794 h 6118677"/>
                <a:gd name="connsiteX3" fmla="*/ 2171866 w 10541436"/>
                <a:gd name="connsiteY3" fmla="*/ 6118677 h 6118677"/>
                <a:gd name="connsiteX4" fmla="*/ 0 w 10541436"/>
                <a:gd name="connsiteY4" fmla="*/ 2438292 h 6118677"/>
                <a:gd name="connsiteX0" fmla="*/ 0 w 10541436"/>
                <a:gd name="connsiteY0" fmla="*/ 2483545 h 6163930"/>
                <a:gd name="connsiteX1" fmla="*/ 4589995 w 10541436"/>
                <a:gd name="connsiteY1" fmla="*/ 0 h 6163930"/>
                <a:gd name="connsiteX2" fmla="*/ 10541436 w 10541436"/>
                <a:gd name="connsiteY2" fmla="*/ 572047 h 6163930"/>
                <a:gd name="connsiteX3" fmla="*/ 2171866 w 10541436"/>
                <a:gd name="connsiteY3" fmla="*/ 6163930 h 6163930"/>
                <a:gd name="connsiteX4" fmla="*/ 0 w 10541436"/>
                <a:gd name="connsiteY4" fmla="*/ 2483545 h 6163930"/>
                <a:gd name="connsiteX0" fmla="*/ 0 w 10541436"/>
                <a:gd name="connsiteY0" fmla="*/ 2483545 h 6163930"/>
                <a:gd name="connsiteX1" fmla="*/ 4589995 w 10541436"/>
                <a:gd name="connsiteY1" fmla="*/ 0 h 6163930"/>
                <a:gd name="connsiteX2" fmla="*/ 10541436 w 10541436"/>
                <a:gd name="connsiteY2" fmla="*/ 572047 h 6163930"/>
                <a:gd name="connsiteX3" fmla="*/ 2171866 w 10541436"/>
                <a:gd name="connsiteY3" fmla="*/ 6163930 h 6163930"/>
                <a:gd name="connsiteX4" fmla="*/ 0 w 10541436"/>
                <a:gd name="connsiteY4" fmla="*/ 2483545 h 6163930"/>
                <a:gd name="connsiteX0" fmla="*/ 0 w 10541436"/>
                <a:gd name="connsiteY0" fmla="*/ 2483545 h 6163930"/>
                <a:gd name="connsiteX1" fmla="*/ 4589995 w 10541436"/>
                <a:gd name="connsiteY1" fmla="*/ 0 h 6163930"/>
                <a:gd name="connsiteX2" fmla="*/ 10541436 w 10541436"/>
                <a:gd name="connsiteY2" fmla="*/ 572047 h 6163930"/>
                <a:gd name="connsiteX3" fmla="*/ 2171866 w 10541436"/>
                <a:gd name="connsiteY3" fmla="*/ 6163930 h 6163930"/>
                <a:gd name="connsiteX4" fmla="*/ 0 w 10541436"/>
                <a:gd name="connsiteY4" fmla="*/ 2483545 h 6163930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  <a:gd name="connsiteX0" fmla="*/ 0 w 10541436"/>
                <a:gd name="connsiteY0" fmla="*/ 2494710 h 6175095"/>
                <a:gd name="connsiteX1" fmla="*/ 4570209 w 10541436"/>
                <a:gd name="connsiteY1" fmla="*/ 0 h 6175095"/>
                <a:gd name="connsiteX2" fmla="*/ 10541436 w 10541436"/>
                <a:gd name="connsiteY2" fmla="*/ 583212 h 6175095"/>
                <a:gd name="connsiteX3" fmla="*/ 2171866 w 10541436"/>
                <a:gd name="connsiteY3" fmla="*/ 6175095 h 6175095"/>
                <a:gd name="connsiteX4" fmla="*/ 0 w 10541436"/>
                <a:gd name="connsiteY4" fmla="*/ 2494710 h 6175095"/>
                <a:gd name="connsiteX0" fmla="*/ 0 w 10515832"/>
                <a:gd name="connsiteY0" fmla="*/ 2435192 h 6175095"/>
                <a:gd name="connsiteX1" fmla="*/ 4544605 w 10515832"/>
                <a:gd name="connsiteY1" fmla="*/ 0 h 6175095"/>
                <a:gd name="connsiteX2" fmla="*/ 10515832 w 10515832"/>
                <a:gd name="connsiteY2" fmla="*/ 583212 h 6175095"/>
                <a:gd name="connsiteX3" fmla="*/ 2146262 w 10515832"/>
                <a:gd name="connsiteY3" fmla="*/ 6175095 h 6175095"/>
                <a:gd name="connsiteX4" fmla="*/ 0 w 10515832"/>
                <a:gd name="connsiteY4" fmla="*/ 2435192 h 6175095"/>
                <a:gd name="connsiteX0" fmla="*/ 0 w 10515832"/>
                <a:gd name="connsiteY0" fmla="*/ 2435192 h 6430394"/>
                <a:gd name="connsiteX1" fmla="*/ 4544605 w 10515832"/>
                <a:gd name="connsiteY1" fmla="*/ 0 h 6430394"/>
                <a:gd name="connsiteX2" fmla="*/ 10515832 w 10515832"/>
                <a:gd name="connsiteY2" fmla="*/ 583212 h 6430394"/>
                <a:gd name="connsiteX3" fmla="*/ 2196958 w 10515832"/>
                <a:gd name="connsiteY3" fmla="*/ 6430394 h 6430394"/>
                <a:gd name="connsiteX4" fmla="*/ 0 w 10515832"/>
                <a:gd name="connsiteY4" fmla="*/ 2435192 h 6430394"/>
                <a:gd name="connsiteX0" fmla="*/ 0 w 10365172"/>
                <a:gd name="connsiteY0" fmla="*/ 2435192 h 6430394"/>
                <a:gd name="connsiteX1" fmla="*/ 4544605 w 10365172"/>
                <a:gd name="connsiteY1" fmla="*/ 0 h 6430394"/>
                <a:gd name="connsiteX2" fmla="*/ 10365172 w 10365172"/>
                <a:gd name="connsiteY2" fmla="*/ 432137 h 6430394"/>
                <a:gd name="connsiteX3" fmla="*/ 2196958 w 10365172"/>
                <a:gd name="connsiteY3" fmla="*/ 6430394 h 6430394"/>
                <a:gd name="connsiteX4" fmla="*/ 0 w 10365172"/>
                <a:gd name="connsiteY4" fmla="*/ 2435192 h 6430394"/>
                <a:gd name="connsiteX0" fmla="*/ 0 w 10365172"/>
                <a:gd name="connsiteY0" fmla="*/ 2478267 h 6473469"/>
                <a:gd name="connsiteX1" fmla="*/ 4566217 w 10365172"/>
                <a:gd name="connsiteY1" fmla="*/ 0 h 6473469"/>
                <a:gd name="connsiteX2" fmla="*/ 10365172 w 10365172"/>
                <a:gd name="connsiteY2" fmla="*/ 475212 h 6473469"/>
                <a:gd name="connsiteX3" fmla="*/ 2196958 w 10365172"/>
                <a:gd name="connsiteY3" fmla="*/ 6473469 h 6473469"/>
                <a:gd name="connsiteX4" fmla="*/ 0 w 10365172"/>
                <a:gd name="connsiteY4" fmla="*/ 2478267 h 6473469"/>
                <a:gd name="connsiteX0" fmla="*/ 0 w 10365172"/>
                <a:gd name="connsiteY0" fmla="*/ 2478267 h 6473469"/>
                <a:gd name="connsiteX1" fmla="*/ 4566217 w 10365172"/>
                <a:gd name="connsiteY1" fmla="*/ 0 h 6473469"/>
                <a:gd name="connsiteX2" fmla="*/ 10365172 w 10365172"/>
                <a:gd name="connsiteY2" fmla="*/ 475212 h 6473469"/>
                <a:gd name="connsiteX3" fmla="*/ 2196958 w 10365172"/>
                <a:gd name="connsiteY3" fmla="*/ 6473469 h 6473469"/>
                <a:gd name="connsiteX4" fmla="*/ 0 w 10365172"/>
                <a:gd name="connsiteY4" fmla="*/ 2478267 h 6473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65172" h="6473469">
                  <a:moveTo>
                    <a:pt x="0" y="2478267"/>
                  </a:moveTo>
                  <a:cubicBezTo>
                    <a:pt x="2643529" y="3284716"/>
                    <a:pt x="4223307" y="1494766"/>
                    <a:pt x="4566217" y="0"/>
                  </a:cubicBezTo>
                  <a:lnTo>
                    <a:pt x="10365172" y="475212"/>
                  </a:lnTo>
                  <a:lnTo>
                    <a:pt x="2196958" y="6473469"/>
                  </a:lnTo>
                  <a:lnTo>
                    <a:pt x="0" y="2478267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429C6">
                    <a:alpha val="0"/>
                  </a:srgbClr>
                </a:gs>
                <a:gs pos="81000">
                  <a:srgbClr val="2F23A5">
                    <a:alpha val="44000"/>
                  </a:srgbClr>
                </a:gs>
                <a:gs pos="34000">
                  <a:srgbClr val="0A0A19">
                    <a:alpha val="0"/>
                  </a:srgbClr>
                </a:gs>
              </a:gsLst>
              <a:lin ang="14400000" scaled="0"/>
              <a:tileRect/>
            </a:gradFill>
            <a:ln>
              <a:gradFill flip="none" rotWithShape="1">
                <a:gsLst>
                  <a:gs pos="0">
                    <a:srgbClr val="0846F6">
                      <a:alpha val="64000"/>
                    </a:srgbClr>
                  </a:gs>
                  <a:gs pos="68000">
                    <a:srgbClr val="0A0A19">
                      <a:alpha val="0"/>
                    </a:srgb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93112F39-21EF-414E-9FE1-2E549A97D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88366" y="2719463"/>
              <a:ext cx="6785436" cy="6779340"/>
            </a:xfrm>
            <a:prstGeom prst="rect">
              <a:avLst/>
            </a:prstGeom>
            <a:effectLst>
              <a:outerShdw blurRad="1028700" sx="120000" sy="120000" algn="ctr" rotWithShape="0">
                <a:srgbClr val="2D19EF">
                  <a:alpha val="38824"/>
                </a:srgbClr>
              </a:outerShdw>
            </a:effectLst>
          </p:spPr>
        </p:pic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6A830FB9-DF41-4D90-8809-52C56AEA63C0}"/>
                </a:ext>
              </a:extLst>
            </p:cNvPr>
            <p:cNvSpPr/>
            <p:nvPr/>
          </p:nvSpPr>
          <p:spPr>
            <a:xfrm rot="21097264">
              <a:off x="6588366" y="2719463"/>
              <a:ext cx="6779340" cy="6779340"/>
            </a:xfrm>
            <a:prstGeom prst="ellipse">
              <a:avLst/>
            </a:prstGeom>
            <a:noFill/>
            <a:ln w="12700">
              <a:gradFill flip="none" rotWithShape="1">
                <a:gsLst>
                  <a:gs pos="0">
                    <a:srgbClr val="0846F6"/>
                  </a:gs>
                  <a:gs pos="65000">
                    <a:srgbClr val="191658"/>
                  </a:gs>
                </a:gsLst>
                <a:lin ang="5400000" scaled="1"/>
                <a:tileRect/>
              </a:gradFill>
            </a:ln>
            <a:effectLst>
              <a:glow rad="647700">
                <a:srgbClr val="2D19EF">
                  <a:alpha val="26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8D4B3145-3ACC-4737-96A4-46D0CCA1FECD}"/>
                </a:ext>
              </a:extLst>
            </p:cNvPr>
            <p:cNvGrpSpPr/>
            <p:nvPr/>
          </p:nvGrpSpPr>
          <p:grpSpPr>
            <a:xfrm>
              <a:off x="4795651" y="911856"/>
              <a:ext cx="10394550" cy="10394550"/>
              <a:chOff x="4795651" y="911856"/>
              <a:chExt cx="10394550" cy="10394550"/>
            </a:xfrm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4615877B-DB66-40F2-8EBF-749297D51B5E}"/>
                  </a:ext>
                </a:extLst>
              </p:cNvPr>
              <p:cNvSpPr/>
              <p:nvPr/>
            </p:nvSpPr>
            <p:spPr>
              <a:xfrm>
                <a:off x="4795651" y="911856"/>
                <a:ext cx="10394550" cy="10394550"/>
              </a:xfrm>
              <a:prstGeom prst="ellipse">
                <a:avLst/>
              </a:prstGeom>
              <a:solidFill>
                <a:srgbClr val="2A1FB5">
                  <a:alpha val="2000"/>
                </a:srgbClr>
              </a:solidFill>
              <a:ln>
                <a:solidFill>
                  <a:srgbClr val="0846F6">
                    <a:alpha val="2000"/>
                  </a:srgbClr>
                </a:solidFill>
              </a:ln>
              <a:effectLst>
                <a:outerShdw blurRad="50800" dist="50800" dir="5400000" algn="ctr" rotWithShape="0">
                  <a:srgbClr val="0846F6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2FD07A47-2028-4DEF-A10F-4EA9FCD99072}"/>
                  </a:ext>
                </a:extLst>
              </p:cNvPr>
              <p:cNvSpPr/>
              <p:nvPr/>
            </p:nvSpPr>
            <p:spPr>
              <a:xfrm>
                <a:off x="5369751" y="1500848"/>
                <a:ext cx="9216566" cy="9216566"/>
              </a:xfrm>
              <a:prstGeom prst="ellipse">
                <a:avLst/>
              </a:prstGeom>
              <a:solidFill>
                <a:srgbClr val="2A1FB5">
                  <a:alpha val="2000"/>
                </a:srgbClr>
              </a:solidFill>
              <a:ln w="12700" cap="flat" cmpd="sng" algn="ctr">
                <a:solidFill>
                  <a:srgbClr val="0846F6">
                    <a:alpha val="5000"/>
                  </a:srgbClr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50800" dir="5400000" algn="ctr" rotWithShape="0">
                  <a:srgbClr val="0846F6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100000"/>
                    </a:prstClr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ECD56E50-0F9E-404B-B26A-D91E8E8B9F80}"/>
                  </a:ext>
                </a:extLst>
              </p:cNvPr>
              <p:cNvSpPr/>
              <p:nvPr/>
            </p:nvSpPr>
            <p:spPr>
              <a:xfrm>
                <a:off x="5958743" y="2089840"/>
                <a:ext cx="8038583" cy="8038583"/>
              </a:xfrm>
              <a:prstGeom prst="ellipse">
                <a:avLst/>
              </a:prstGeom>
              <a:solidFill>
                <a:srgbClr val="2A1FB5">
                  <a:alpha val="1000"/>
                </a:srgbClr>
              </a:solidFill>
              <a:ln>
                <a:solidFill>
                  <a:srgbClr val="0846F6">
                    <a:alpha val="10000"/>
                  </a:srgbClr>
                </a:solidFill>
              </a:ln>
              <a:effectLst>
                <a:outerShdw blurRad="50800" dist="50800" dir="5400000" algn="ctr" rotWithShape="0">
                  <a:srgbClr val="0846F6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sp>
        <p:nvSpPr>
          <p:cNvPr id="74" name="内容占位符 73">
            <a:extLst>
              <a:ext uri="{FF2B5EF4-FFF2-40B4-BE49-F238E27FC236}">
                <a16:creationId xmlns:a16="http://schemas.microsoft.com/office/drawing/2014/main" id="{4694C260-399B-4330-9908-F84A91FB9B5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14848" y="434136"/>
            <a:ext cx="3747575" cy="64633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kumimoji="0" lang="zh-CN" altLang="en-US" sz="3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请在这里输入标题</a:t>
            </a: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30295070-D799-4E23-89D1-C38C5343D99F}"/>
              </a:ext>
            </a:extLst>
          </p:cNvPr>
          <p:cNvSpPr/>
          <p:nvPr userDrawn="1"/>
        </p:nvSpPr>
        <p:spPr>
          <a:xfrm rot="1889490">
            <a:off x="824690" y="386080"/>
            <a:ext cx="367591" cy="572911"/>
          </a:xfrm>
          <a:custGeom>
            <a:avLst/>
            <a:gdLst>
              <a:gd name="connsiteX0" fmla="*/ 367748 w 735496"/>
              <a:gd name="connsiteY0" fmla="*/ 0 h 1146313"/>
              <a:gd name="connsiteX1" fmla="*/ 728025 w 735496"/>
              <a:gd name="connsiteY1" fmla="*/ 293634 h 1146313"/>
              <a:gd name="connsiteX2" fmla="*/ 733492 w 735496"/>
              <a:gd name="connsiteY2" fmla="*/ 347870 h 1146313"/>
              <a:gd name="connsiteX3" fmla="*/ 735496 w 735496"/>
              <a:gd name="connsiteY3" fmla="*/ 347870 h 1146313"/>
              <a:gd name="connsiteX4" fmla="*/ 735496 w 735496"/>
              <a:gd name="connsiteY4" fmla="*/ 367748 h 1146313"/>
              <a:gd name="connsiteX5" fmla="*/ 735496 w 735496"/>
              <a:gd name="connsiteY5" fmla="*/ 1146313 h 1146313"/>
              <a:gd name="connsiteX6" fmla="*/ 0 w 735496"/>
              <a:gd name="connsiteY6" fmla="*/ 1146313 h 1146313"/>
              <a:gd name="connsiteX7" fmla="*/ 0 w 735496"/>
              <a:gd name="connsiteY7" fmla="*/ 367748 h 1146313"/>
              <a:gd name="connsiteX8" fmla="*/ 0 w 735496"/>
              <a:gd name="connsiteY8" fmla="*/ 347870 h 1146313"/>
              <a:gd name="connsiteX9" fmla="*/ 2004 w 735496"/>
              <a:gd name="connsiteY9" fmla="*/ 347870 h 1146313"/>
              <a:gd name="connsiteX10" fmla="*/ 7471 w 735496"/>
              <a:gd name="connsiteY10" fmla="*/ 293634 h 1146313"/>
              <a:gd name="connsiteX11" fmla="*/ 367748 w 735496"/>
              <a:gd name="connsiteY11" fmla="*/ 0 h 114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35496" h="1146313">
                <a:moveTo>
                  <a:pt x="367748" y="0"/>
                </a:moveTo>
                <a:cubicBezTo>
                  <a:pt x="545462" y="0"/>
                  <a:pt x="693734" y="126057"/>
                  <a:pt x="728025" y="293634"/>
                </a:cubicBezTo>
                <a:lnTo>
                  <a:pt x="733492" y="347870"/>
                </a:lnTo>
                <a:lnTo>
                  <a:pt x="735496" y="347870"/>
                </a:lnTo>
                <a:lnTo>
                  <a:pt x="735496" y="367748"/>
                </a:lnTo>
                <a:lnTo>
                  <a:pt x="735496" y="1146313"/>
                </a:lnTo>
                <a:lnTo>
                  <a:pt x="0" y="1146313"/>
                </a:lnTo>
                <a:lnTo>
                  <a:pt x="0" y="367748"/>
                </a:lnTo>
                <a:lnTo>
                  <a:pt x="0" y="347870"/>
                </a:lnTo>
                <a:lnTo>
                  <a:pt x="2004" y="347870"/>
                </a:lnTo>
                <a:lnTo>
                  <a:pt x="7471" y="293634"/>
                </a:lnTo>
                <a:cubicBezTo>
                  <a:pt x="41763" y="126057"/>
                  <a:pt x="190034" y="0"/>
                  <a:pt x="36774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336CADC9-E8E5-4EE2-90F3-6B7E9AD067B7}"/>
              </a:ext>
            </a:extLst>
          </p:cNvPr>
          <p:cNvSpPr/>
          <p:nvPr userDrawn="1"/>
        </p:nvSpPr>
        <p:spPr>
          <a:xfrm rot="1889490" flipH="1" flipV="1">
            <a:off x="560003" y="468148"/>
            <a:ext cx="367591" cy="572911"/>
          </a:xfrm>
          <a:custGeom>
            <a:avLst/>
            <a:gdLst>
              <a:gd name="connsiteX0" fmla="*/ 367748 w 735496"/>
              <a:gd name="connsiteY0" fmla="*/ 0 h 1146313"/>
              <a:gd name="connsiteX1" fmla="*/ 728025 w 735496"/>
              <a:gd name="connsiteY1" fmla="*/ 293634 h 1146313"/>
              <a:gd name="connsiteX2" fmla="*/ 733492 w 735496"/>
              <a:gd name="connsiteY2" fmla="*/ 347870 h 1146313"/>
              <a:gd name="connsiteX3" fmla="*/ 735496 w 735496"/>
              <a:gd name="connsiteY3" fmla="*/ 347870 h 1146313"/>
              <a:gd name="connsiteX4" fmla="*/ 735496 w 735496"/>
              <a:gd name="connsiteY4" fmla="*/ 367748 h 1146313"/>
              <a:gd name="connsiteX5" fmla="*/ 735496 w 735496"/>
              <a:gd name="connsiteY5" fmla="*/ 1146313 h 1146313"/>
              <a:gd name="connsiteX6" fmla="*/ 0 w 735496"/>
              <a:gd name="connsiteY6" fmla="*/ 1146313 h 1146313"/>
              <a:gd name="connsiteX7" fmla="*/ 0 w 735496"/>
              <a:gd name="connsiteY7" fmla="*/ 367748 h 1146313"/>
              <a:gd name="connsiteX8" fmla="*/ 0 w 735496"/>
              <a:gd name="connsiteY8" fmla="*/ 347870 h 1146313"/>
              <a:gd name="connsiteX9" fmla="*/ 2004 w 735496"/>
              <a:gd name="connsiteY9" fmla="*/ 347870 h 1146313"/>
              <a:gd name="connsiteX10" fmla="*/ 7471 w 735496"/>
              <a:gd name="connsiteY10" fmla="*/ 293634 h 1146313"/>
              <a:gd name="connsiteX11" fmla="*/ 367748 w 735496"/>
              <a:gd name="connsiteY11" fmla="*/ 0 h 114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35496" h="1146313">
                <a:moveTo>
                  <a:pt x="367748" y="0"/>
                </a:moveTo>
                <a:cubicBezTo>
                  <a:pt x="545462" y="0"/>
                  <a:pt x="693734" y="126057"/>
                  <a:pt x="728025" y="293634"/>
                </a:cubicBezTo>
                <a:lnTo>
                  <a:pt x="733492" y="347870"/>
                </a:lnTo>
                <a:lnTo>
                  <a:pt x="735496" y="347870"/>
                </a:lnTo>
                <a:lnTo>
                  <a:pt x="735496" y="367748"/>
                </a:lnTo>
                <a:lnTo>
                  <a:pt x="735496" y="1146313"/>
                </a:lnTo>
                <a:lnTo>
                  <a:pt x="0" y="1146313"/>
                </a:lnTo>
                <a:lnTo>
                  <a:pt x="0" y="367748"/>
                </a:lnTo>
                <a:lnTo>
                  <a:pt x="0" y="347870"/>
                </a:lnTo>
                <a:lnTo>
                  <a:pt x="2004" y="347870"/>
                </a:lnTo>
                <a:lnTo>
                  <a:pt x="7471" y="293634"/>
                </a:lnTo>
                <a:cubicBezTo>
                  <a:pt x="41763" y="126057"/>
                  <a:pt x="190034" y="0"/>
                  <a:pt x="367748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内容占位符 19">
            <a:extLst>
              <a:ext uri="{FF2B5EF4-FFF2-40B4-BE49-F238E27FC236}">
                <a16:creationId xmlns:a16="http://schemas.microsoft.com/office/drawing/2014/main" id="{EF0C2511-D245-41BB-A8DF-5DD87DB5BBC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06121" y="434136"/>
            <a:ext cx="731902" cy="64633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kumimoji="0" lang="zh-CN" altLang="en-US" sz="3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9335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BF1D809-E8C5-414F-92CA-E44360B1FA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内容占位符 7">
            <a:extLst>
              <a:ext uri="{FF2B5EF4-FFF2-40B4-BE49-F238E27FC236}">
                <a16:creationId xmlns:a16="http://schemas.microsoft.com/office/drawing/2014/main" id="{75C96110-4218-4BB0-882D-647B39361ED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14848" y="434136"/>
            <a:ext cx="3747575" cy="64633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kumimoji="0" lang="zh-CN" altLang="en-US" sz="3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请在这里输入标题</a:t>
            </a: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6AC6FE75-9101-4E54-8298-05EEB5BF28DA}"/>
              </a:ext>
            </a:extLst>
          </p:cNvPr>
          <p:cNvSpPr/>
          <p:nvPr userDrawn="1"/>
        </p:nvSpPr>
        <p:spPr>
          <a:xfrm rot="1889490">
            <a:off x="824690" y="386080"/>
            <a:ext cx="367591" cy="572911"/>
          </a:xfrm>
          <a:custGeom>
            <a:avLst/>
            <a:gdLst>
              <a:gd name="connsiteX0" fmla="*/ 367748 w 735496"/>
              <a:gd name="connsiteY0" fmla="*/ 0 h 1146313"/>
              <a:gd name="connsiteX1" fmla="*/ 728025 w 735496"/>
              <a:gd name="connsiteY1" fmla="*/ 293634 h 1146313"/>
              <a:gd name="connsiteX2" fmla="*/ 733492 w 735496"/>
              <a:gd name="connsiteY2" fmla="*/ 347870 h 1146313"/>
              <a:gd name="connsiteX3" fmla="*/ 735496 w 735496"/>
              <a:gd name="connsiteY3" fmla="*/ 347870 h 1146313"/>
              <a:gd name="connsiteX4" fmla="*/ 735496 w 735496"/>
              <a:gd name="connsiteY4" fmla="*/ 367748 h 1146313"/>
              <a:gd name="connsiteX5" fmla="*/ 735496 w 735496"/>
              <a:gd name="connsiteY5" fmla="*/ 1146313 h 1146313"/>
              <a:gd name="connsiteX6" fmla="*/ 0 w 735496"/>
              <a:gd name="connsiteY6" fmla="*/ 1146313 h 1146313"/>
              <a:gd name="connsiteX7" fmla="*/ 0 w 735496"/>
              <a:gd name="connsiteY7" fmla="*/ 367748 h 1146313"/>
              <a:gd name="connsiteX8" fmla="*/ 0 w 735496"/>
              <a:gd name="connsiteY8" fmla="*/ 347870 h 1146313"/>
              <a:gd name="connsiteX9" fmla="*/ 2004 w 735496"/>
              <a:gd name="connsiteY9" fmla="*/ 347870 h 1146313"/>
              <a:gd name="connsiteX10" fmla="*/ 7471 w 735496"/>
              <a:gd name="connsiteY10" fmla="*/ 293634 h 1146313"/>
              <a:gd name="connsiteX11" fmla="*/ 367748 w 735496"/>
              <a:gd name="connsiteY11" fmla="*/ 0 h 114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35496" h="1146313">
                <a:moveTo>
                  <a:pt x="367748" y="0"/>
                </a:moveTo>
                <a:cubicBezTo>
                  <a:pt x="545462" y="0"/>
                  <a:pt x="693734" y="126057"/>
                  <a:pt x="728025" y="293634"/>
                </a:cubicBezTo>
                <a:lnTo>
                  <a:pt x="733492" y="347870"/>
                </a:lnTo>
                <a:lnTo>
                  <a:pt x="735496" y="347870"/>
                </a:lnTo>
                <a:lnTo>
                  <a:pt x="735496" y="367748"/>
                </a:lnTo>
                <a:lnTo>
                  <a:pt x="735496" y="1146313"/>
                </a:lnTo>
                <a:lnTo>
                  <a:pt x="0" y="1146313"/>
                </a:lnTo>
                <a:lnTo>
                  <a:pt x="0" y="367748"/>
                </a:lnTo>
                <a:lnTo>
                  <a:pt x="0" y="347870"/>
                </a:lnTo>
                <a:lnTo>
                  <a:pt x="2004" y="347870"/>
                </a:lnTo>
                <a:lnTo>
                  <a:pt x="7471" y="293634"/>
                </a:lnTo>
                <a:cubicBezTo>
                  <a:pt x="41763" y="126057"/>
                  <a:pt x="190034" y="0"/>
                  <a:pt x="36774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BF612B15-74AB-45B7-B338-A0A45CBCC206}"/>
              </a:ext>
            </a:extLst>
          </p:cNvPr>
          <p:cNvSpPr/>
          <p:nvPr userDrawn="1"/>
        </p:nvSpPr>
        <p:spPr>
          <a:xfrm rot="1889490" flipH="1" flipV="1">
            <a:off x="560003" y="468148"/>
            <a:ext cx="367591" cy="572911"/>
          </a:xfrm>
          <a:custGeom>
            <a:avLst/>
            <a:gdLst>
              <a:gd name="connsiteX0" fmla="*/ 367748 w 735496"/>
              <a:gd name="connsiteY0" fmla="*/ 0 h 1146313"/>
              <a:gd name="connsiteX1" fmla="*/ 728025 w 735496"/>
              <a:gd name="connsiteY1" fmla="*/ 293634 h 1146313"/>
              <a:gd name="connsiteX2" fmla="*/ 733492 w 735496"/>
              <a:gd name="connsiteY2" fmla="*/ 347870 h 1146313"/>
              <a:gd name="connsiteX3" fmla="*/ 735496 w 735496"/>
              <a:gd name="connsiteY3" fmla="*/ 347870 h 1146313"/>
              <a:gd name="connsiteX4" fmla="*/ 735496 w 735496"/>
              <a:gd name="connsiteY4" fmla="*/ 367748 h 1146313"/>
              <a:gd name="connsiteX5" fmla="*/ 735496 w 735496"/>
              <a:gd name="connsiteY5" fmla="*/ 1146313 h 1146313"/>
              <a:gd name="connsiteX6" fmla="*/ 0 w 735496"/>
              <a:gd name="connsiteY6" fmla="*/ 1146313 h 1146313"/>
              <a:gd name="connsiteX7" fmla="*/ 0 w 735496"/>
              <a:gd name="connsiteY7" fmla="*/ 367748 h 1146313"/>
              <a:gd name="connsiteX8" fmla="*/ 0 w 735496"/>
              <a:gd name="connsiteY8" fmla="*/ 347870 h 1146313"/>
              <a:gd name="connsiteX9" fmla="*/ 2004 w 735496"/>
              <a:gd name="connsiteY9" fmla="*/ 347870 h 1146313"/>
              <a:gd name="connsiteX10" fmla="*/ 7471 w 735496"/>
              <a:gd name="connsiteY10" fmla="*/ 293634 h 1146313"/>
              <a:gd name="connsiteX11" fmla="*/ 367748 w 735496"/>
              <a:gd name="connsiteY11" fmla="*/ 0 h 114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35496" h="1146313">
                <a:moveTo>
                  <a:pt x="367748" y="0"/>
                </a:moveTo>
                <a:cubicBezTo>
                  <a:pt x="545462" y="0"/>
                  <a:pt x="693734" y="126057"/>
                  <a:pt x="728025" y="293634"/>
                </a:cubicBezTo>
                <a:lnTo>
                  <a:pt x="733492" y="347870"/>
                </a:lnTo>
                <a:lnTo>
                  <a:pt x="735496" y="347870"/>
                </a:lnTo>
                <a:lnTo>
                  <a:pt x="735496" y="367748"/>
                </a:lnTo>
                <a:lnTo>
                  <a:pt x="735496" y="1146313"/>
                </a:lnTo>
                <a:lnTo>
                  <a:pt x="0" y="1146313"/>
                </a:lnTo>
                <a:lnTo>
                  <a:pt x="0" y="367748"/>
                </a:lnTo>
                <a:lnTo>
                  <a:pt x="0" y="347870"/>
                </a:lnTo>
                <a:lnTo>
                  <a:pt x="2004" y="347870"/>
                </a:lnTo>
                <a:lnTo>
                  <a:pt x="7471" y="293634"/>
                </a:lnTo>
                <a:cubicBezTo>
                  <a:pt x="41763" y="126057"/>
                  <a:pt x="190034" y="0"/>
                  <a:pt x="367748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510A3A9-E9F1-40BA-BDD0-0CBA1F936D25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06121" y="434136"/>
            <a:ext cx="731902" cy="64633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kumimoji="0" lang="zh-CN" altLang="en-US" sz="36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3870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690A2E8-7B2D-4BF4-BEBC-125A16A3DC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96AD9526-5782-4D55-9958-C6656914E2A0}"/>
              </a:ext>
            </a:extLst>
          </p:cNvPr>
          <p:cNvGrpSpPr/>
          <p:nvPr userDrawn="1"/>
        </p:nvGrpSpPr>
        <p:grpSpPr>
          <a:xfrm>
            <a:off x="482600" y="6279417"/>
            <a:ext cx="939595" cy="130019"/>
            <a:chOff x="428366" y="6279417"/>
            <a:chExt cx="939595" cy="130019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F74BE03D-025D-41D6-A432-D8DDFCAB6CE5}"/>
                </a:ext>
              </a:extLst>
            </p:cNvPr>
            <p:cNvSpPr/>
            <p:nvPr/>
          </p:nvSpPr>
          <p:spPr>
            <a:xfrm>
              <a:off x="428366" y="6279417"/>
              <a:ext cx="130019" cy="13001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77DA4DFB-79B0-4AF6-A947-3E795DF587D9}"/>
                </a:ext>
              </a:extLst>
            </p:cNvPr>
            <p:cNvSpPr/>
            <p:nvPr/>
          </p:nvSpPr>
          <p:spPr>
            <a:xfrm>
              <a:off x="833154" y="6279417"/>
              <a:ext cx="130019" cy="13001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49E491E0-858D-4C5E-B969-8802415B293D}"/>
                </a:ext>
              </a:extLst>
            </p:cNvPr>
            <p:cNvSpPr/>
            <p:nvPr/>
          </p:nvSpPr>
          <p:spPr>
            <a:xfrm>
              <a:off x="1237942" y="6279417"/>
              <a:ext cx="130019" cy="13001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94136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4914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77" r:id="rId2"/>
    <p:sldLayoutId id="2147483776" r:id="rId3"/>
    <p:sldLayoutId id="2147483649" r:id="rId4"/>
    <p:sldLayoutId id="2147483651" r:id="rId5"/>
    <p:sldLayoutId id="2147483653" r:id="rId6"/>
    <p:sldLayoutId id="2147483760" r:id="rId7"/>
    <p:sldLayoutId id="2147483761" r:id="rId8"/>
    <p:sldLayoutId id="2147483650" r:id="rId9"/>
    <p:sldLayoutId id="2147483774" r:id="rId10"/>
    <p:sldLayoutId id="21474837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0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04" userDrawn="1">
          <p15:clr>
            <a:srgbClr val="F26B43"/>
          </p15:clr>
        </p15:guide>
        <p15:guide id="4" pos="7368" userDrawn="1">
          <p15:clr>
            <a:srgbClr val="F26B43"/>
          </p15:clr>
        </p15:guide>
        <p15:guide id="5" orient="horz" pos="472" userDrawn="1">
          <p15:clr>
            <a:srgbClr val="F26B43"/>
          </p15:clr>
        </p15:guide>
        <p15:guide id="6" orient="horz" pos="536" userDrawn="1">
          <p15:clr>
            <a:srgbClr val="F26B43"/>
          </p15:clr>
        </p15:guide>
        <p15:guide id="7" orient="horz" pos="3928" userDrawn="1">
          <p15:clr>
            <a:srgbClr val="F26B43"/>
          </p15:clr>
        </p15:guide>
        <p15:guide id="8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1.gif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gif"/><Relationship Id="rId4" Type="http://schemas.openxmlformats.org/officeDocument/2006/relationships/image" Target="../media/image28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jp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9.gif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文本框 46">
            <a:extLst>
              <a:ext uri="{FF2B5EF4-FFF2-40B4-BE49-F238E27FC236}">
                <a16:creationId xmlns:a16="http://schemas.microsoft.com/office/drawing/2014/main" id="{D4CCDAD8-1C76-4EB1-A0B1-BB896E89C9F4}"/>
              </a:ext>
            </a:extLst>
          </p:cNvPr>
          <p:cNvSpPr txBox="1"/>
          <p:nvPr/>
        </p:nvSpPr>
        <p:spPr>
          <a:xfrm>
            <a:off x="1049500" y="1376048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幽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769856B7-A277-4042-822B-7829FB4588A3}"/>
              </a:ext>
            </a:extLst>
          </p:cNvPr>
          <p:cNvSpPr txBox="1"/>
          <p:nvPr/>
        </p:nvSpPr>
        <p:spPr>
          <a:xfrm>
            <a:off x="2262480" y="1378654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语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E1551F9-F580-4B5C-AB2A-852EB601069B}"/>
              </a:ext>
            </a:extLst>
          </p:cNvPr>
          <p:cNvSpPr txBox="1"/>
          <p:nvPr/>
        </p:nvSpPr>
        <p:spPr>
          <a:xfrm>
            <a:off x="3475459" y="1376048"/>
            <a:ext cx="7841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Y</a:t>
            </a:r>
            <a:endParaRPr lang="zh-CN" altLang="en-US" sz="9600" dirty="0">
              <a:gradFill flip="none" rotWithShape="1">
                <a:gsLst>
                  <a:gs pos="93000">
                    <a:schemeClr val="accent1">
                      <a:alpha val="0"/>
                    </a:schemeClr>
                  </a:gs>
                  <a:gs pos="44000">
                    <a:prstClr val="white"/>
                  </a:gs>
                </a:gsLst>
                <a:lin ang="1200000" scaled="0"/>
                <a:tileRect/>
              </a:gradFill>
              <a:latin typeface="+mj-ea"/>
              <a:ea typeface="+mj-ea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75225A10-2FDE-456C-A032-8AB56AEC96AC}"/>
              </a:ext>
            </a:extLst>
          </p:cNvPr>
          <p:cNvSpPr txBox="1"/>
          <p:nvPr/>
        </p:nvSpPr>
        <p:spPr>
          <a:xfrm>
            <a:off x="1797421" y="2709608"/>
            <a:ext cx="10310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年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83E46B7-6F78-482F-8979-7F62D84EAE29}"/>
              </a:ext>
            </a:extLst>
          </p:cNvPr>
          <p:cNvSpPr txBox="1"/>
          <p:nvPr/>
        </p:nvSpPr>
        <p:spPr>
          <a:xfrm>
            <a:off x="2829129" y="2709608"/>
            <a:ext cx="10310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轻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6132DF1-94AF-49F0-AD29-BCDE6E48BF4E}"/>
              </a:ext>
            </a:extLst>
          </p:cNvPr>
          <p:cNvSpPr txBox="1"/>
          <p:nvPr/>
        </p:nvSpPr>
        <p:spPr>
          <a:xfrm>
            <a:off x="3852381" y="2709608"/>
            <a:ext cx="10310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人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845807C9-9FA3-4585-9F77-B2D25593ACCD}"/>
              </a:ext>
            </a:extLst>
          </p:cNvPr>
          <p:cNvSpPr txBox="1"/>
          <p:nvPr/>
        </p:nvSpPr>
        <p:spPr>
          <a:xfrm>
            <a:off x="4859336" y="2709608"/>
            <a:ext cx="10310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都</a:t>
            </a:r>
          </a:p>
        </p:txBody>
      </p:sp>
      <p:sp>
        <p:nvSpPr>
          <p:cNvPr id="67" name="平行四边形 66">
            <a:extLst>
              <a:ext uri="{FF2B5EF4-FFF2-40B4-BE49-F238E27FC236}">
                <a16:creationId xmlns:a16="http://schemas.microsoft.com/office/drawing/2014/main" id="{020FCBC4-AF8E-4948-AE7F-1195365938D9}"/>
              </a:ext>
            </a:extLst>
          </p:cNvPr>
          <p:cNvSpPr/>
          <p:nvPr/>
        </p:nvSpPr>
        <p:spPr>
          <a:xfrm>
            <a:off x="8716298" y="5270016"/>
            <a:ext cx="2172689" cy="130019"/>
          </a:xfrm>
          <a:prstGeom prst="parallelogram">
            <a:avLst>
              <a:gd name="adj" fmla="val 29624"/>
            </a:avLst>
          </a:prstGeom>
          <a:gradFill>
            <a:gsLst>
              <a:gs pos="100000">
                <a:schemeClr val="bg1">
                  <a:lumMod val="85000"/>
                  <a:alpha val="15000"/>
                </a:schemeClr>
              </a:gs>
              <a:gs pos="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68" name="平行四边形 67">
            <a:extLst>
              <a:ext uri="{FF2B5EF4-FFF2-40B4-BE49-F238E27FC236}">
                <a16:creationId xmlns:a16="http://schemas.microsoft.com/office/drawing/2014/main" id="{1487C6C8-65CA-41C2-AF2A-52387A8C96C6}"/>
              </a:ext>
            </a:extLst>
          </p:cNvPr>
          <p:cNvSpPr/>
          <p:nvPr/>
        </p:nvSpPr>
        <p:spPr>
          <a:xfrm>
            <a:off x="3147947" y="4042465"/>
            <a:ext cx="3474482" cy="71395"/>
          </a:xfrm>
          <a:prstGeom prst="parallelogram">
            <a:avLst>
              <a:gd name="adj" fmla="val 18541"/>
            </a:avLst>
          </a:prstGeom>
          <a:gradFill>
            <a:gsLst>
              <a:gs pos="10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69" name="平行四边形 68">
            <a:extLst>
              <a:ext uri="{FF2B5EF4-FFF2-40B4-BE49-F238E27FC236}">
                <a16:creationId xmlns:a16="http://schemas.microsoft.com/office/drawing/2014/main" id="{066F0C0C-8FB2-4BA1-97A5-BD508601548A}"/>
              </a:ext>
            </a:extLst>
          </p:cNvPr>
          <p:cNvSpPr/>
          <p:nvPr/>
        </p:nvSpPr>
        <p:spPr>
          <a:xfrm>
            <a:off x="428366" y="2711464"/>
            <a:ext cx="3474482" cy="71395"/>
          </a:xfrm>
          <a:prstGeom prst="parallelogram">
            <a:avLst>
              <a:gd name="adj" fmla="val 18541"/>
            </a:avLst>
          </a:prstGeom>
          <a:gradFill>
            <a:gsLst>
              <a:gs pos="10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CD6860CD-D67E-4238-910B-113262CAFE41}"/>
              </a:ext>
            </a:extLst>
          </p:cNvPr>
          <p:cNvSpPr/>
          <p:nvPr/>
        </p:nvSpPr>
        <p:spPr>
          <a:xfrm rot="20156573">
            <a:off x="10025837" y="5116716"/>
            <a:ext cx="893323" cy="306599"/>
          </a:xfrm>
          <a:prstGeom prst="ellipse">
            <a:avLst/>
          </a:prstGeom>
          <a:noFill/>
          <a:ln w="3175"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5B3EE41-5B3B-1842-ADC3-22F8ED0879F1}"/>
              </a:ext>
            </a:extLst>
          </p:cNvPr>
          <p:cNvSpPr txBox="1"/>
          <p:nvPr/>
        </p:nvSpPr>
        <p:spPr>
          <a:xfrm>
            <a:off x="4092417" y="1373442"/>
            <a:ext cx="100059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O</a:t>
            </a:r>
            <a:endParaRPr lang="zh-CN" altLang="en-US" sz="9600" dirty="0">
              <a:gradFill flip="none" rotWithShape="1">
                <a:gsLst>
                  <a:gs pos="93000">
                    <a:schemeClr val="accent1">
                      <a:alpha val="0"/>
                    </a:schemeClr>
                  </a:gs>
                  <a:gs pos="44000">
                    <a:prstClr val="white"/>
                  </a:gs>
                </a:gsLst>
                <a:lin ang="1200000" scaled="0"/>
                <a:tileRect/>
              </a:gradFill>
              <a:latin typeface="+mj-ea"/>
              <a:ea typeface="+mj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94A6C7-39B9-0D5B-41AC-689BDDA47B3A}"/>
              </a:ext>
            </a:extLst>
          </p:cNvPr>
          <p:cNvSpPr txBox="1"/>
          <p:nvPr/>
        </p:nvSpPr>
        <p:spPr>
          <a:xfrm>
            <a:off x="5638140" y="1346980"/>
            <a:ext cx="97494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U</a:t>
            </a:r>
            <a:endParaRPr lang="zh-CN" altLang="en-US" sz="9600" dirty="0">
              <a:gradFill flip="none" rotWithShape="1">
                <a:gsLst>
                  <a:gs pos="93000">
                    <a:schemeClr val="accent1">
                      <a:alpha val="0"/>
                    </a:schemeClr>
                  </a:gs>
                  <a:gs pos="44000">
                    <a:prstClr val="white"/>
                  </a:gs>
                </a:gsLst>
                <a:lin ang="1200000" scaled="0"/>
                <a:tileRect/>
              </a:gradFill>
              <a:latin typeface="+mj-ea"/>
              <a:ea typeface="+mj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56E65BA-08BF-F18A-C1E8-4B6F91C021D4}"/>
              </a:ext>
            </a:extLst>
          </p:cNvPr>
          <p:cNvSpPr txBox="1"/>
          <p:nvPr/>
        </p:nvSpPr>
        <p:spPr>
          <a:xfrm>
            <a:off x="4945349" y="1346980"/>
            <a:ext cx="7841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Y</a:t>
            </a:r>
            <a:endParaRPr lang="zh-CN" altLang="en-US" sz="9600" dirty="0">
              <a:gradFill flip="none" rotWithShape="1">
                <a:gsLst>
                  <a:gs pos="93000">
                    <a:schemeClr val="accent1">
                      <a:alpha val="0"/>
                    </a:schemeClr>
                  </a:gs>
                  <a:gs pos="44000">
                    <a:prstClr val="white"/>
                  </a:gs>
                </a:gsLst>
                <a:lin ang="1200000" scaled="0"/>
                <a:tileRect/>
              </a:gradFill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5B57474-BC2C-9DBD-21B1-54B965828302}"/>
              </a:ext>
            </a:extLst>
          </p:cNvPr>
          <p:cNvSpPr txBox="1"/>
          <p:nvPr/>
        </p:nvSpPr>
        <p:spPr>
          <a:xfrm>
            <a:off x="5919989" y="2709608"/>
            <a:ext cx="10310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95DEE43-4630-9D5D-090A-BC771A418186}"/>
              </a:ext>
            </a:extLst>
          </p:cNvPr>
          <p:cNvSpPr txBox="1"/>
          <p:nvPr/>
        </p:nvSpPr>
        <p:spPr>
          <a:xfrm>
            <a:off x="6847983" y="2709608"/>
            <a:ext cx="10310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用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175C58E-6E0C-C5E0-CAD0-2FB7991BBD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15987" y="940187"/>
            <a:ext cx="2302152" cy="49776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1ED4A93-4114-6B2F-3B91-9441F3D9F4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92"/>
          <a:stretch/>
        </p:blipFill>
        <p:spPr>
          <a:xfrm>
            <a:off x="7311726" y="667265"/>
            <a:ext cx="4995604" cy="593124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D314C84-B78C-C0F8-9BFB-CD0529388860}"/>
              </a:ext>
            </a:extLst>
          </p:cNvPr>
          <p:cNvSpPr txBox="1"/>
          <p:nvPr/>
        </p:nvSpPr>
        <p:spPr>
          <a:xfrm>
            <a:off x="300000" y="4930360"/>
            <a:ext cx="13933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en-US" altLang="zh-CN" sz="2000" b="1" dirty="0">
                <a:solidFill>
                  <a:schemeClr val="bg1">
                    <a:alpha val="17000"/>
                  </a:schemeClr>
                </a:solidFill>
                <a:latin typeface="+mn-ea"/>
                <a:ea typeface="+mn-ea"/>
              </a:rPr>
              <a:t>FDU205</a:t>
            </a:r>
          </a:p>
          <a:p>
            <a:r>
              <a:rPr lang="zh-CN" altLang="en-US" sz="2000" b="1" dirty="0">
                <a:solidFill>
                  <a:schemeClr val="bg1">
                    <a:alpha val="17000"/>
                  </a:schemeClr>
                </a:solidFill>
                <a:latin typeface="+mn-ea"/>
                <a:ea typeface="+mn-ea"/>
              </a:rPr>
              <a:t>黄张金</a:t>
            </a:r>
            <a:endParaRPr lang="en-US" altLang="zh-CN" sz="2000" b="1" dirty="0">
              <a:solidFill>
                <a:schemeClr val="bg1">
                  <a:alpha val="17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2000" b="1" dirty="0">
                <a:solidFill>
                  <a:schemeClr val="bg1">
                    <a:alpha val="17000"/>
                  </a:schemeClr>
                </a:solidFill>
                <a:latin typeface="+mn-ea"/>
                <a:ea typeface="+mn-ea"/>
              </a:rPr>
              <a:t>栋智琦</a:t>
            </a:r>
            <a:endParaRPr lang="en-US" altLang="zh-CN" sz="2000" b="1" dirty="0">
              <a:solidFill>
                <a:schemeClr val="bg1">
                  <a:alpha val="17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2000" b="1" dirty="0">
                <a:solidFill>
                  <a:schemeClr val="bg1">
                    <a:alpha val="17000"/>
                  </a:schemeClr>
                </a:solidFill>
                <a:latin typeface="+mn-ea"/>
                <a:ea typeface="+mn-ea"/>
              </a:rPr>
              <a:t>豪雄昊</a:t>
            </a:r>
            <a:endParaRPr lang="en-US" altLang="zh-CN" sz="1400" b="1" dirty="0">
              <a:solidFill>
                <a:schemeClr val="bg1">
                  <a:alpha val="17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92725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8F507CA-20D8-1E21-497E-3335B5350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BE0D6C15-1A42-6BCB-CFD5-0773B9984737}"/>
              </a:ext>
            </a:extLst>
          </p:cNvPr>
          <p:cNvGrpSpPr/>
          <p:nvPr/>
        </p:nvGrpSpPr>
        <p:grpSpPr>
          <a:xfrm>
            <a:off x="560003" y="386080"/>
            <a:ext cx="632278" cy="654979"/>
            <a:chOff x="477472" y="349095"/>
            <a:chExt cx="486536" cy="504004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4E910DDF-EF50-4D99-2CB8-77FD8943055C}"/>
                </a:ext>
              </a:extLst>
            </p:cNvPr>
            <p:cNvSpPr/>
            <p:nvPr/>
          </p:nvSpPr>
          <p:spPr>
            <a:xfrm rot="1889490">
              <a:off x="681148" y="349095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9C3083DD-B345-5310-8A03-3D92AFE6E31F}"/>
                </a:ext>
              </a:extLst>
            </p:cNvPr>
            <p:cNvSpPr/>
            <p:nvPr/>
          </p:nvSpPr>
          <p:spPr>
            <a:xfrm rot="1889490" flipH="1" flipV="1">
              <a:off x="477472" y="412246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" name="内容占位符 1">
            <a:extLst>
              <a:ext uri="{FF2B5EF4-FFF2-40B4-BE49-F238E27FC236}">
                <a16:creationId xmlns:a16="http://schemas.microsoft.com/office/drawing/2014/main" id="{0277EA7E-0482-BCA7-3CC7-5D9710ADEBB5}"/>
              </a:ext>
            </a:extLst>
          </p:cNvPr>
          <p:cNvSpPr txBox="1">
            <a:spLocks/>
          </p:cNvSpPr>
          <p:nvPr/>
        </p:nvSpPr>
        <p:spPr>
          <a:xfrm>
            <a:off x="506121" y="434136"/>
            <a:ext cx="963864" cy="590931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03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E1E8FB-9E28-9983-F46D-1D31BD378451}"/>
              </a:ext>
            </a:extLst>
          </p:cNvPr>
          <p:cNvSpPr txBox="1"/>
          <p:nvPr/>
        </p:nvSpPr>
        <p:spPr>
          <a:xfrm>
            <a:off x="1306709" y="420411"/>
            <a:ext cx="2883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问答模块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gradFill>
                <a:gsLst>
                  <a:gs pos="3800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dist="63500" dir="5400000" algn="t" rotWithShape="0">
                  <a:srgbClr val="575FFF">
                    <a:alpha val="4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DAED128-7A92-A0E2-DB3E-42C8B42BEB66}"/>
              </a:ext>
            </a:extLst>
          </p:cNvPr>
          <p:cNvGrpSpPr/>
          <p:nvPr/>
        </p:nvGrpSpPr>
        <p:grpSpPr>
          <a:xfrm>
            <a:off x="3088800" y="963084"/>
            <a:ext cx="2840567" cy="5682192"/>
            <a:chOff x="6314400" y="963084"/>
            <a:chExt cx="2840567" cy="5682192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05DB3634-CC8C-5196-CBFC-C3BCB0C78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83812" y="1130302"/>
              <a:ext cx="2478721" cy="5359396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16C6B508-5964-1447-EFF3-06BDC50F29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94" t="33631" r="24103" b="5993"/>
            <a:stretch/>
          </p:blipFill>
          <p:spPr>
            <a:xfrm>
              <a:off x="6314400" y="963084"/>
              <a:ext cx="2840567" cy="5682192"/>
            </a:xfrm>
            <a:prstGeom prst="rect">
              <a:avLst/>
            </a:prstGeom>
          </p:spPr>
        </p:pic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C4428395-73A0-2744-8BF0-766FBEC660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3812" y="1130302"/>
            <a:ext cx="2478721" cy="5359396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69F44747-6A94-4E27-9BAE-AEA00F3907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94" t="33631" r="24103" b="5993"/>
          <a:stretch/>
        </p:blipFill>
        <p:spPr>
          <a:xfrm>
            <a:off x="6314400" y="963084"/>
            <a:ext cx="2840567" cy="568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666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0E65970-3051-4A97-B05D-9624A9EC161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06121" y="434136"/>
            <a:ext cx="731902" cy="590931"/>
          </a:xfrm>
        </p:spPr>
        <p:txBody>
          <a:bodyPr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04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5C807A5-3D4C-FA34-92CB-ADBB3455BFBB}"/>
              </a:ext>
            </a:extLst>
          </p:cNvPr>
          <p:cNvSpPr txBox="1"/>
          <p:nvPr/>
        </p:nvSpPr>
        <p:spPr>
          <a:xfrm>
            <a:off x="1306709" y="420411"/>
            <a:ext cx="2883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创新模块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gradFill>
                <a:gsLst>
                  <a:gs pos="3800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dist="63500" dir="5400000" algn="t" rotWithShape="0">
                  <a:srgbClr val="575FFF">
                    <a:alpha val="4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E34589EE-487D-D177-E5ED-7215ED1589E4}"/>
              </a:ext>
            </a:extLst>
          </p:cNvPr>
          <p:cNvGrpSpPr/>
          <p:nvPr/>
        </p:nvGrpSpPr>
        <p:grpSpPr>
          <a:xfrm>
            <a:off x="3088800" y="963084"/>
            <a:ext cx="2840567" cy="5682192"/>
            <a:chOff x="4780800" y="963084"/>
            <a:chExt cx="2840567" cy="5682192"/>
          </a:xfrm>
        </p:grpSpPr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4BCF471F-1F73-CA62-82CC-AE12D9B6A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0212" y="1130302"/>
              <a:ext cx="2478720" cy="5359396"/>
            </a:xfrm>
            <a:prstGeom prst="rect">
              <a:avLst/>
            </a:prstGeom>
          </p:spPr>
        </p:pic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4D6B9A4C-32E4-7FB1-C66C-7ACEE21D65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94" t="33631" r="24103" b="5993"/>
            <a:stretch/>
          </p:blipFill>
          <p:spPr>
            <a:xfrm>
              <a:off x="4780800" y="963084"/>
              <a:ext cx="2840567" cy="5682192"/>
            </a:xfrm>
            <a:prstGeom prst="rect">
              <a:avLst/>
            </a:prstGeom>
          </p:spPr>
        </p:pic>
      </p:grp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B42BD01A-0C3E-E315-0D48-90427023EEDB}"/>
              </a:ext>
            </a:extLst>
          </p:cNvPr>
          <p:cNvSpPr/>
          <p:nvPr/>
        </p:nvSpPr>
        <p:spPr>
          <a:xfrm>
            <a:off x="6994252" y="1025067"/>
            <a:ext cx="3757091" cy="1962023"/>
          </a:xfrm>
          <a:prstGeom prst="roundRect">
            <a:avLst/>
          </a:prstGeom>
          <a:solidFill>
            <a:schemeClr val="bg1">
              <a:alpha val="6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/>
              <a:t>新增主页模块</a:t>
            </a:r>
            <a:endParaRPr lang="en-US" altLang="zh-CN" spc="3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pc="300" dirty="0"/>
              <a:t>快速管理提问箱和问答</a:t>
            </a:r>
            <a:endParaRPr lang="en-US" altLang="zh-CN" spc="3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pc="300" dirty="0"/>
              <a:t>历史表白墙不可删除！</a:t>
            </a:r>
            <a:endParaRPr lang="en-US" altLang="zh-CN" spc="300" dirty="0"/>
          </a:p>
          <a:p>
            <a:r>
              <a:rPr lang="zh-CN" altLang="en-US" spc="300" dirty="0"/>
              <a:t> 再也不怕男友偷偷表白别人</a:t>
            </a: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1D5BC6C6-5012-1CF5-9616-EBDE6A898A3A}"/>
              </a:ext>
            </a:extLst>
          </p:cNvPr>
          <p:cNvSpPr/>
          <p:nvPr/>
        </p:nvSpPr>
        <p:spPr>
          <a:xfrm>
            <a:off x="6994251" y="3429000"/>
            <a:ext cx="3757091" cy="1962023"/>
          </a:xfrm>
          <a:prstGeom prst="roundRect">
            <a:avLst/>
          </a:prstGeom>
          <a:solidFill>
            <a:schemeClr val="bg1">
              <a:alpha val="6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/>
              <a:t>一键关注不迷路</a:t>
            </a:r>
            <a:endParaRPr lang="en-US" altLang="zh-CN" spc="3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pc="300" dirty="0"/>
              <a:t>可在任何地方点击名字进入他人主页快速关注</a:t>
            </a:r>
            <a:endParaRPr lang="en-US" altLang="zh-CN" spc="3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pc="300" dirty="0"/>
              <a:t>支持查看关注列表粉丝列表迅速回关</a:t>
            </a:r>
            <a:endParaRPr lang="en-US" altLang="zh-CN" spc="300" dirty="0"/>
          </a:p>
        </p:txBody>
      </p:sp>
    </p:spTree>
    <p:extLst>
      <p:ext uri="{BB962C8B-B14F-4D97-AF65-F5344CB8AC3E}">
        <p14:creationId xmlns:p14="http://schemas.microsoft.com/office/powerpoint/2010/main" val="1329763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6D4DEB-2322-4FD2-9EDA-A4C4FF3002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93319" y="1039685"/>
            <a:ext cx="4805362" cy="2848472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altLang="zh-CN" dirty="0">
                <a:latin typeface="+mn-ea"/>
                <a:ea typeface="+mn-ea"/>
              </a:rPr>
              <a:t>02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4E24FBD-8E8E-4BE9-97E1-7DFF00B2EA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86000" y="3430852"/>
            <a:ext cx="7832725" cy="1311128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zh-CN" altLang="en-US" sz="88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技术架构</a:t>
            </a:r>
          </a:p>
        </p:txBody>
      </p:sp>
    </p:spTree>
    <p:extLst>
      <p:ext uri="{BB962C8B-B14F-4D97-AF65-F5344CB8AC3E}">
        <p14:creationId xmlns:p14="http://schemas.microsoft.com/office/powerpoint/2010/main" val="796116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D879EA4-A77F-467A-8AA0-22489ACDD211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06121" y="434136"/>
            <a:ext cx="731902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01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58758B8C-92FC-4D37-B884-9B4963A7FFB7}"/>
              </a:ext>
            </a:extLst>
          </p:cNvPr>
          <p:cNvGrpSpPr/>
          <p:nvPr/>
        </p:nvGrpSpPr>
        <p:grpSpPr>
          <a:xfrm>
            <a:off x="1198132" y="1655731"/>
            <a:ext cx="4507457" cy="4426018"/>
            <a:chOff x="1238023" y="2383775"/>
            <a:chExt cx="3566954" cy="3560814"/>
          </a:xfrm>
        </p:grpSpPr>
        <p:sp>
          <p:nvSpPr>
            <p:cNvPr id="23" name="菱形 22">
              <a:extLst>
                <a:ext uri="{FF2B5EF4-FFF2-40B4-BE49-F238E27FC236}">
                  <a16:creationId xmlns:a16="http://schemas.microsoft.com/office/drawing/2014/main" id="{535D2CEF-3B95-49D3-B670-D40B40C2A3CE}"/>
                </a:ext>
              </a:extLst>
            </p:cNvPr>
            <p:cNvSpPr/>
            <p:nvPr/>
          </p:nvSpPr>
          <p:spPr>
            <a:xfrm>
              <a:off x="1819086" y="5486238"/>
              <a:ext cx="2299697" cy="458351"/>
            </a:xfrm>
            <a:prstGeom prst="diamond">
              <a:avLst/>
            </a:prstGeom>
            <a:gradFill>
              <a:gsLst>
                <a:gs pos="100000">
                  <a:schemeClr val="accent1">
                    <a:alpha val="74000"/>
                  </a:schemeClr>
                </a:gs>
                <a:gs pos="72000">
                  <a:schemeClr val="accent1">
                    <a:alpha val="42000"/>
                  </a:schemeClr>
                </a:gs>
                <a:gs pos="41000">
                  <a:schemeClr val="accent1">
                    <a:alpha val="0"/>
                  </a:schemeClr>
                </a:gs>
              </a:gsLst>
              <a:lin ang="5400000" scaled="1"/>
            </a:gradFill>
            <a:ln w="3175">
              <a:gradFill flip="none" rotWithShape="1">
                <a:gsLst>
                  <a:gs pos="0">
                    <a:schemeClr val="accent1"/>
                  </a:gs>
                  <a:gs pos="39000">
                    <a:schemeClr val="accent1">
                      <a:alpha val="0"/>
                    </a:schemeClr>
                  </a:gs>
                </a:gsLst>
                <a:lin ang="162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 defTabSz="1096914"/>
              <a:endParaRPr lang="zh-CN" altLang="en-US" sz="1400" dirty="0">
                <a:solidFill>
                  <a:prstClr val="white"/>
                </a:solidFill>
                <a:latin typeface="TTTGB Medium" panose="020C06030202040F0204" pitchFamily="34" charset="-122"/>
                <a:ea typeface="TTTGB Medium" panose="020C06030202040F0204" pitchFamily="34" charset="-122"/>
              </a:endParaRPr>
            </a:p>
          </p:txBody>
        </p:sp>
        <p:sp>
          <p:nvSpPr>
            <p:cNvPr id="27" name="菱形 26">
              <a:extLst>
                <a:ext uri="{FF2B5EF4-FFF2-40B4-BE49-F238E27FC236}">
                  <a16:creationId xmlns:a16="http://schemas.microsoft.com/office/drawing/2014/main" id="{ECAC483F-A16A-4CD9-8A9B-9F62D3979AAF}"/>
                </a:ext>
              </a:extLst>
            </p:cNvPr>
            <p:cNvSpPr/>
            <p:nvPr/>
          </p:nvSpPr>
          <p:spPr>
            <a:xfrm>
              <a:off x="1620774" y="5260209"/>
              <a:ext cx="2696320" cy="537402"/>
            </a:xfrm>
            <a:prstGeom prst="diamond">
              <a:avLst/>
            </a:prstGeom>
            <a:gradFill>
              <a:gsLst>
                <a:gs pos="100000">
                  <a:schemeClr val="accent1">
                    <a:alpha val="80000"/>
                  </a:schemeClr>
                </a:gs>
                <a:gs pos="57000">
                  <a:schemeClr val="accent1">
                    <a:alpha val="44000"/>
                  </a:schemeClr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 w="3175">
              <a:gradFill flip="none" rotWithShape="1">
                <a:gsLst>
                  <a:gs pos="0">
                    <a:schemeClr val="accent1"/>
                  </a:gs>
                  <a:gs pos="75000">
                    <a:schemeClr val="accent1">
                      <a:alpha val="0"/>
                    </a:schemeClr>
                  </a:gs>
                </a:gsLst>
                <a:lin ang="162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 defTabSz="1096914"/>
              <a:endParaRPr lang="zh-CN" altLang="en-US" sz="1400" dirty="0">
                <a:solidFill>
                  <a:prstClr val="white"/>
                </a:solidFill>
                <a:latin typeface="TTTGB Medium" panose="020C06030202040F0204" pitchFamily="34" charset="-122"/>
                <a:ea typeface="TTTGB Medium" panose="020C06030202040F0204" pitchFamily="34" charset="-122"/>
              </a:endParaRPr>
            </a:p>
          </p:txBody>
        </p:sp>
        <p:sp>
          <p:nvSpPr>
            <p:cNvPr id="28" name="菱形 27">
              <a:extLst>
                <a:ext uri="{FF2B5EF4-FFF2-40B4-BE49-F238E27FC236}">
                  <a16:creationId xmlns:a16="http://schemas.microsoft.com/office/drawing/2014/main" id="{F13A4CEA-9AA0-4B3E-AE6B-C87FA4CAE596}"/>
                </a:ext>
              </a:extLst>
            </p:cNvPr>
            <p:cNvSpPr/>
            <p:nvPr/>
          </p:nvSpPr>
          <p:spPr>
            <a:xfrm>
              <a:off x="1314848" y="5217556"/>
              <a:ext cx="3308172" cy="659350"/>
            </a:xfrm>
            <a:prstGeom prst="diamond">
              <a:avLst/>
            </a:prstGeom>
            <a:noFill/>
            <a:ln w="3175">
              <a:gradFill flip="none" rotWithShape="1">
                <a:gsLst>
                  <a:gs pos="0">
                    <a:schemeClr val="accent1"/>
                  </a:gs>
                  <a:gs pos="68000">
                    <a:schemeClr val="accent1">
                      <a:alpha val="0"/>
                    </a:schemeClr>
                  </a:gs>
                </a:gsLst>
                <a:lin ang="16200000" scaled="1"/>
                <a:tileRect/>
              </a:gradFill>
              <a:prstDash val="lg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 defTabSz="1096914"/>
              <a:endParaRPr lang="zh-CN" altLang="en-US" sz="1400" dirty="0">
                <a:solidFill>
                  <a:prstClr val="white"/>
                </a:solidFill>
                <a:latin typeface="TTTGB Medium" panose="020C06030202040F0204" pitchFamily="34" charset="-122"/>
                <a:ea typeface="TTTGB Medium" panose="020C06030202040F0204" pitchFamily="34" charset="-122"/>
              </a:endParaRPr>
            </a:p>
          </p:txBody>
        </p:sp>
        <p:sp>
          <p:nvSpPr>
            <p:cNvPr id="30" name="梯形 29">
              <a:extLst>
                <a:ext uri="{FF2B5EF4-FFF2-40B4-BE49-F238E27FC236}">
                  <a16:creationId xmlns:a16="http://schemas.microsoft.com/office/drawing/2014/main" id="{47BD206E-27E9-4F34-9BD4-887BFC47B095}"/>
                </a:ext>
              </a:extLst>
            </p:cNvPr>
            <p:cNvSpPr/>
            <p:nvPr/>
          </p:nvSpPr>
          <p:spPr>
            <a:xfrm rot="10800000">
              <a:off x="1238023" y="2383775"/>
              <a:ext cx="3566954" cy="3172559"/>
            </a:xfrm>
            <a:prstGeom prst="trapezoid">
              <a:avLst>
                <a:gd name="adj" fmla="val 16922"/>
              </a:avLst>
            </a:prstGeom>
            <a:gradFill>
              <a:gsLst>
                <a:gs pos="100000">
                  <a:schemeClr val="accent1">
                    <a:alpha val="0"/>
                  </a:schemeClr>
                </a:gs>
                <a:gs pos="29000">
                  <a:schemeClr val="accent1">
                    <a:alpha val="20000"/>
                  </a:schemeClr>
                </a:gs>
                <a:gs pos="0">
                  <a:schemeClr val="accent1">
                    <a:alpha val="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 defTabSz="1096914">
                <a:defRPr/>
              </a:pPr>
              <a:endParaRPr lang="zh-CN" altLang="en-US" sz="1400" dirty="0">
                <a:solidFill>
                  <a:prstClr val="white"/>
                </a:solidFill>
                <a:latin typeface="TTTGB Medium" panose="020C06030202040F0204" pitchFamily="34" charset="-122"/>
                <a:ea typeface="TTTGB Medium" panose="020C06030202040F0204" pitchFamily="34" charset="-122"/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79AFF560-4F5C-433E-AD1C-BD1BB5748526}"/>
              </a:ext>
            </a:extLst>
          </p:cNvPr>
          <p:cNvGrpSpPr/>
          <p:nvPr/>
        </p:nvGrpSpPr>
        <p:grpSpPr>
          <a:xfrm>
            <a:off x="6486412" y="1655731"/>
            <a:ext cx="4507457" cy="4426018"/>
            <a:chOff x="1238023" y="2383775"/>
            <a:chExt cx="3566954" cy="3560814"/>
          </a:xfrm>
        </p:grpSpPr>
        <p:sp>
          <p:nvSpPr>
            <p:cNvPr id="46" name="菱形 45">
              <a:extLst>
                <a:ext uri="{FF2B5EF4-FFF2-40B4-BE49-F238E27FC236}">
                  <a16:creationId xmlns:a16="http://schemas.microsoft.com/office/drawing/2014/main" id="{39C5B7C0-10E9-4189-B253-AAB78A28080B}"/>
                </a:ext>
              </a:extLst>
            </p:cNvPr>
            <p:cNvSpPr/>
            <p:nvPr/>
          </p:nvSpPr>
          <p:spPr>
            <a:xfrm>
              <a:off x="1819086" y="5486238"/>
              <a:ext cx="2299697" cy="458351"/>
            </a:xfrm>
            <a:prstGeom prst="diamond">
              <a:avLst/>
            </a:prstGeom>
            <a:gradFill>
              <a:gsLst>
                <a:gs pos="100000">
                  <a:schemeClr val="accent2">
                    <a:lumMod val="75000"/>
                    <a:alpha val="60000"/>
                  </a:schemeClr>
                </a:gs>
                <a:gs pos="68000">
                  <a:schemeClr val="accent2">
                    <a:alpha val="34000"/>
                  </a:schemeClr>
                </a:gs>
                <a:gs pos="27000">
                  <a:schemeClr val="accent2">
                    <a:alpha val="2000"/>
                  </a:schemeClr>
                </a:gs>
              </a:gsLst>
              <a:lin ang="5400000" scaled="1"/>
            </a:gradFill>
            <a:ln w="3175">
              <a:gradFill flip="none" rotWithShape="1"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49000">
                    <a:schemeClr val="accent2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 defTabSz="1096914"/>
              <a:endParaRPr lang="zh-CN" altLang="en-US" sz="1400" dirty="0">
                <a:solidFill>
                  <a:prstClr val="white"/>
                </a:solidFill>
                <a:ea typeface="TTTGB Medium" panose="020C06030202040F0204" pitchFamily="34" charset="-122"/>
              </a:endParaRPr>
            </a:p>
          </p:txBody>
        </p:sp>
        <p:sp>
          <p:nvSpPr>
            <p:cNvPr id="47" name="菱形 46">
              <a:extLst>
                <a:ext uri="{FF2B5EF4-FFF2-40B4-BE49-F238E27FC236}">
                  <a16:creationId xmlns:a16="http://schemas.microsoft.com/office/drawing/2014/main" id="{17AB101D-CA3A-4A57-B4F3-A3899252476A}"/>
                </a:ext>
              </a:extLst>
            </p:cNvPr>
            <p:cNvSpPr/>
            <p:nvPr/>
          </p:nvSpPr>
          <p:spPr>
            <a:xfrm>
              <a:off x="1620774" y="5260209"/>
              <a:ext cx="2696320" cy="537402"/>
            </a:xfrm>
            <a:prstGeom prst="diamond">
              <a:avLst/>
            </a:prstGeom>
            <a:gradFill>
              <a:gsLst>
                <a:gs pos="100000">
                  <a:schemeClr val="accent2">
                    <a:lumMod val="75000"/>
                    <a:alpha val="86000"/>
                  </a:schemeClr>
                </a:gs>
                <a:gs pos="57000">
                  <a:schemeClr val="accent2">
                    <a:alpha val="34000"/>
                  </a:schemeClr>
                </a:gs>
                <a:gs pos="0">
                  <a:schemeClr val="accent2">
                    <a:alpha val="2000"/>
                  </a:schemeClr>
                </a:gs>
              </a:gsLst>
              <a:lin ang="5400000" scaled="1"/>
            </a:gradFill>
            <a:ln w="3175">
              <a:gradFill flip="none" rotWithShape="1"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 defTabSz="1096914"/>
              <a:endParaRPr lang="zh-CN" altLang="en-US" sz="1400" dirty="0">
                <a:solidFill>
                  <a:prstClr val="white"/>
                </a:solidFill>
                <a:latin typeface="TTTGB Medium" panose="020C06030202040F0204" pitchFamily="34" charset="-122"/>
                <a:ea typeface="TTTGB Medium" panose="020C06030202040F0204" pitchFamily="34" charset="-122"/>
              </a:endParaRPr>
            </a:p>
          </p:txBody>
        </p:sp>
        <p:sp>
          <p:nvSpPr>
            <p:cNvPr id="48" name="菱形 47">
              <a:extLst>
                <a:ext uri="{FF2B5EF4-FFF2-40B4-BE49-F238E27FC236}">
                  <a16:creationId xmlns:a16="http://schemas.microsoft.com/office/drawing/2014/main" id="{A3203B9A-8D98-4411-8AC2-A53DC6F222C4}"/>
                </a:ext>
              </a:extLst>
            </p:cNvPr>
            <p:cNvSpPr/>
            <p:nvPr/>
          </p:nvSpPr>
          <p:spPr>
            <a:xfrm>
              <a:off x="1314848" y="5217556"/>
              <a:ext cx="3308172" cy="659350"/>
            </a:xfrm>
            <a:prstGeom prst="diamond">
              <a:avLst/>
            </a:prstGeom>
            <a:noFill/>
            <a:ln w="3175">
              <a:gradFill flip="none" rotWithShape="1">
                <a:gsLst>
                  <a:gs pos="0">
                    <a:srgbClr val="EF2174"/>
                  </a:gs>
                  <a:gs pos="68000">
                    <a:srgbClr val="EF2174">
                      <a:alpha val="0"/>
                    </a:srgbClr>
                  </a:gs>
                </a:gsLst>
                <a:lin ang="16200000" scaled="1"/>
                <a:tileRect/>
              </a:gradFill>
              <a:prstDash val="lg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 defTabSz="1096914"/>
              <a:endParaRPr lang="zh-CN" altLang="en-US" sz="1400" dirty="0">
                <a:solidFill>
                  <a:prstClr val="white"/>
                </a:solidFill>
                <a:latin typeface="TTTGB Medium" panose="020C06030202040F0204" pitchFamily="34" charset="-122"/>
                <a:ea typeface="TTTGB Medium" panose="020C06030202040F0204" pitchFamily="34" charset="-122"/>
              </a:endParaRPr>
            </a:p>
          </p:txBody>
        </p:sp>
        <p:sp>
          <p:nvSpPr>
            <p:cNvPr id="49" name="梯形 48">
              <a:extLst>
                <a:ext uri="{FF2B5EF4-FFF2-40B4-BE49-F238E27FC236}">
                  <a16:creationId xmlns:a16="http://schemas.microsoft.com/office/drawing/2014/main" id="{D4DE81FD-4F35-451C-B947-CE88637F5E9B}"/>
                </a:ext>
              </a:extLst>
            </p:cNvPr>
            <p:cNvSpPr/>
            <p:nvPr/>
          </p:nvSpPr>
          <p:spPr>
            <a:xfrm rot="10800000">
              <a:off x="1238023" y="2383775"/>
              <a:ext cx="3566954" cy="3172559"/>
            </a:xfrm>
            <a:prstGeom prst="trapezoid">
              <a:avLst>
                <a:gd name="adj" fmla="val 16922"/>
              </a:avLst>
            </a:prstGeom>
            <a:gradFill>
              <a:gsLst>
                <a:gs pos="100000">
                  <a:srgbClr val="EF2174">
                    <a:alpha val="0"/>
                  </a:srgbClr>
                </a:gs>
                <a:gs pos="29000">
                  <a:srgbClr val="EF2174">
                    <a:alpha val="19000"/>
                  </a:srgbClr>
                </a:gs>
                <a:gs pos="0">
                  <a:srgbClr val="EF2174">
                    <a:alpha val="7000"/>
                  </a:srgbClr>
                </a:gs>
              </a:gsLst>
              <a:lin ang="5400000" scaled="1"/>
            </a:gra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 defTabSz="1096914">
                <a:defRPr/>
              </a:pPr>
              <a:endParaRPr lang="zh-CN" altLang="en-US" sz="1400" dirty="0">
                <a:solidFill>
                  <a:prstClr val="white"/>
                </a:solidFill>
                <a:latin typeface="TTTGB Medium" panose="020C06030202040F0204" pitchFamily="34" charset="-122"/>
                <a:ea typeface="TTTGB Medium" panose="020C06030202040F0204" pitchFamily="34" charset="-122"/>
              </a:endParaRPr>
            </a:p>
          </p:txBody>
        </p:sp>
      </p:grpSp>
      <p:sp>
        <p:nvSpPr>
          <p:cNvPr id="31" name="椭圆 30">
            <a:extLst>
              <a:ext uri="{FF2B5EF4-FFF2-40B4-BE49-F238E27FC236}">
                <a16:creationId xmlns:a16="http://schemas.microsoft.com/office/drawing/2014/main" id="{DA5A479D-BF4C-466E-BB45-68CB6EF98E26}"/>
              </a:ext>
            </a:extLst>
          </p:cNvPr>
          <p:cNvSpPr/>
          <p:nvPr/>
        </p:nvSpPr>
        <p:spPr>
          <a:xfrm>
            <a:off x="2638735" y="1956092"/>
            <a:ext cx="1493397" cy="1428214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3000"/>
                </a:schemeClr>
              </a:gs>
              <a:gs pos="66000">
                <a:schemeClr val="accent1">
                  <a:alpha val="17000"/>
                </a:schemeClr>
              </a:gs>
              <a:gs pos="100000">
                <a:schemeClr val="accent1">
                  <a:alpha val="60000"/>
                </a:schemeClr>
              </a:gs>
              <a:gs pos="95000">
                <a:schemeClr val="accent1">
                  <a:alpha val="3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2000">
                  <a:schemeClr val="accent1"/>
                </a:gs>
                <a:gs pos="53000">
                  <a:srgbClr val="3B61ED">
                    <a:alpha val="0"/>
                  </a:srgbClr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 sz="6000" dirty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96A7291D-590B-4DA2-B789-0CDA7A040CC4}"/>
              </a:ext>
            </a:extLst>
          </p:cNvPr>
          <p:cNvSpPr/>
          <p:nvPr/>
        </p:nvSpPr>
        <p:spPr>
          <a:xfrm>
            <a:off x="7993442" y="1956092"/>
            <a:ext cx="1493397" cy="1428214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12000"/>
                </a:schemeClr>
              </a:gs>
              <a:gs pos="66000">
                <a:schemeClr val="accent2">
                  <a:alpha val="19000"/>
                </a:schemeClr>
              </a:gs>
              <a:gs pos="100000">
                <a:schemeClr val="accent2">
                  <a:alpha val="59000"/>
                </a:schemeClr>
              </a:gs>
              <a:gs pos="95000">
                <a:schemeClr val="accent2">
                  <a:alpha val="34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2000">
                  <a:schemeClr val="accent2"/>
                </a:gs>
                <a:gs pos="53000">
                  <a:schemeClr val="accent2"/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rgbClr val="EF2174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sz="6000" dirty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C18B2424-5165-40DA-9D2B-50C76E6DDBEE}"/>
              </a:ext>
            </a:extLst>
          </p:cNvPr>
          <p:cNvSpPr txBox="1"/>
          <p:nvPr/>
        </p:nvSpPr>
        <p:spPr>
          <a:xfrm>
            <a:off x="2624484" y="3670334"/>
            <a:ext cx="150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前端</a:t>
            </a: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ED2EA38B-B90B-46E7-9F7C-9D44FA2C8639}"/>
              </a:ext>
            </a:extLst>
          </p:cNvPr>
          <p:cNvSpPr/>
          <p:nvPr/>
        </p:nvSpPr>
        <p:spPr>
          <a:xfrm rot="16200000">
            <a:off x="2359350" y="3761275"/>
            <a:ext cx="276142" cy="187450"/>
          </a:xfrm>
          <a:prstGeom prst="triangle">
            <a:avLst/>
          </a:prstGeom>
          <a:gradFill flip="none" rotWithShape="1">
            <a:gsLst>
              <a:gs pos="100000">
                <a:schemeClr val="accent1"/>
              </a:gs>
              <a:gs pos="57000">
                <a:schemeClr val="accent1">
                  <a:alpha val="34000"/>
                </a:schemeClr>
              </a:gs>
              <a:gs pos="0">
                <a:schemeClr val="accent1">
                  <a:alpha val="0"/>
                </a:schemeClr>
              </a:gs>
            </a:gsLst>
            <a:lin ang="16800000" scaled="0"/>
            <a:tileRect/>
          </a:gradFill>
          <a:ln w="3175"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75000">
                  <a:schemeClr val="accent1">
                    <a:alpha val="0"/>
                  </a:schemeClr>
                </a:gs>
              </a:gsLst>
              <a:lin ang="6000000" scaled="0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defTabSz="1096914"/>
            <a:endParaRPr lang="zh-CN" altLang="en-US" sz="1400">
              <a:solidFill>
                <a:prstClr val="white"/>
              </a:solidFill>
              <a:latin typeface="+mn-ea"/>
            </a:endParaRPr>
          </a:p>
        </p:txBody>
      </p:sp>
      <p:sp>
        <p:nvSpPr>
          <p:cNvPr id="41" name="等腰三角形 40">
            <a:extLst>
              <a:ext uri="{FF2B5EF4-FFF2-40B4-BE49-F238E27FC236}">
                <a16:creationId xmlns:a16="http://schemas.microsoft.com/office/drawing/2014/main" id="{A347ACD6-7B43-4769-90F1-C268CF701B5B}"/>
              </a:ext>
            </a:extLst>
          </p:cNvPr>
          <p:cNvSpPr/>
          <p:nvPr/>
        </p:nvSpPr>
        <p:spPr>
          <a:xfrm rot="5400000" flipH="1">
            <a:off x="4117600" y="3761275"/>
            <a:ext cx="276142" cy="187450"/>
          </a:xfrm>
          <a:prstGeom prst="triangle">
            <a:avLst/>
          </a:prstGeom>
          <a:gradFill flip="none" rotWithShape="1">
            <a:gsLst>
              <a:gs pos="100000">
                <a:schemeClr val="accent1"/>
              </a:gs>
              <a:gs pos="57000">
                <a:schemeClr val="accent1">
                  <a:alpha val="34000"/>
                </a:schemeClr>
              </a:gs>
              <a:gs pos="0">
                <a:schemeClr val="accent1">
                  <a:alpha val="0"/>
                </a:schemeClr>
              </a:gs>
            </a:gsLst>
            <a:lin ang="16800000" scaled="0"/>
            <a:tileRect/>
          </a:gradFill>
          <a:ln w="3175"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75000">
                  <a:schemeClr val="accent1">
                    <a:alpha val="0"/>
                  </a:schemeClr>
                </a:gs>
              </a:gsLst>
              <a:lin ang="6000000" scaled="0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defTabSz="1096914"/>
            <a:endParaRPr lang="zh-CN" altLang="en-US" sz="1400">
              <a:solidFill>
                <a:prstClr val="white"/>
              </a:solidFill>
              <a:latin typeface="+mn-ea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01B5E8A-95E6-4057-B05A-ABF53E69646D}"/>
              </a:ext>
            </a:extLst>
          </p:cNvPr>
          <p:cNvSpPr txBox="1"/>
          <p:nvPr/>
        </p:nvSpPr>
        <p:spPr>
          <a:xfrm>
            <a:off x="7988078" y="3670334"/>
            <a:ext cx="150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后端</a:t>
            </a:r>
          </a:p>
        </p:txBody>
      </p:sp>
      <p:sp>
        <p:nvSpPr>
          <p:cNvPr id="50" name="等腰三角形 49">
            <a:extLst>
              <a:ext uri="{FF2B5EF4-FFF2-40B4-BE49-F238E27FC236}">
                <a16:creationId xmlns:a16="http://schemas.microsoft.com/office/drawing/2014/main" id="{9FB661DD-8E79-4F7D-BB20-31B84ED4B6CD}"/>
              </a:ext>
            </a:extLst>
          </p:cNvPr>
          <p:cNvSpPr/>
          <p:nvPr/>
        </p:nvSpPr>
        <p:spPr>
          <a:xfrm rot="16200000">
            <a:off x="7722944" y="3761275"/>
            <a:ext cx="276142" cy="187450"/>
          </a:xfrm>
          <a:prstGeom prst="triangle">
            <a:avLst/>
          </a:prstGeom>
          <a:gradFill flip="none" rotWithShape="1">
            <a:gsLst>
              <a:gs pos="100000">
                <a:schemeClr val="accent2">
                  <a:lumMod val="75000"/>
                  <a:alpha val="86000"/>
                </a:schemeClr>
              </a:gs>
              <a:gs pos="57000">
                <a:schemeClr val="accent2">
                  <a:alpha val="34000"/>
                </a:schemeClr>
              </a:gs>
              <a:gs pos="0">
                <a:schemeClr val="accent2">
                  <a:alpha val="2000"/>
                </a:schemeClr>
              </a:gs>
            </a:gsLst>
            <a:lin ang="16800000" scaled="0"/>
            <a:tileRect/>
          </a:gradFill>
          <a:ln w="3175"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75000">
                  <a:schemeClr val="accent2">
                    <a:lumMod val="60000"/>
                    <a:lumOff val="40000"/>
                    <a:alpha val="0"/>
                  </a:schemeClr>
                </a:gs>
              </a:gsLst>
              <a:lin ang="4800000" scaled="0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defTabSz="1096914"/>
            <a:endParaRPr lang="zh-CN" altLang="en-US" sz="1400" dirty="0">
              <a:solidFill>
                <a:prstClr val="white"/>
              </a:solidFill>
              <a:ea typeface="TTTGB Medium" panose="020C06030202040F0204" pitchFamily="34" charset="-122"/>
            </a:endParaRPr>
          </a:p>
        </p:txBody>
      </p:sp>
      <p:sp>
        <p:nvSpPr>
          <p:cNvPr id="51" name="等腰三角形 50">
            <a:extLst>
              <a:ext uri="{FF2B5EF4-FFF2-40B4-BE49-F238E27FC236}">
                <a16:creationId xmlns:a16="http://schemas.microsoft.com/office/drawing/2014/main" id="{DCEF4368-B70D-4285-9094-835BB7D94266}"/>
              </a:ext>
            </a:extLst>
          </p:cNvPr>
          <p:cNvSpPr/>
          <p:nvPr/>
        </p:nvSpPr>
        <p:spPr>
          <a:xfrm rot="5400000" flipH="1">
            <a:off x="9481194" y="3761275"/>
            <a:ext cx="276142" cy="187450"/>
          </a:xfrm>
          <a:prstGeom prst="triangle">
            <a:avLst/>
          </a:prstGeom>
          <a:gradFill flip="none" rotWithShape="1">
            <a:gsLst>
              <a:gs pos="100000">
                <a:schemeClr val="accent2">
                  <a:lumMod val="75000"/>
                  <a:alpha val="86000"/>
                </a:schemeClr>
              </a:gs>
              <a:gs pos="57000">
                <a:schemeClr val="accent2">
                  <a:alpha val="34000"/>
                </a:schemeClr>
              </a:gs>
              <a:gs pos="0">
                <a:schemeClr val="accent2">
                  <a:alpha val="2000"/>
                </a:schemeClr>
              </a:gs>
            </a:gsLst>
            <a:lin ang="15600000" scaled="0"/>
            <a:tileRect/>
          </a:gradFill>
          <a:ln w="3175"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75000">
                  <a:schemeClr val="accent2">
                    <a:lumMod val="60000"/>
                    <a:lumOff val="40000"/>
                    <a:alpha val="0"/>
                  </a:schemeClr>
                </a:gs>
              </a:gsLst>
              <a:lin ang="4800000" scaled="0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defTabSz="1096914"/>
            <a:endParaRPr lang="zh-CN" altLang="en-US" sz="1400">
              <a:solidFill>
                <a:prstClr val="white"/>
              </a:solidFill>
              <a:ea typeface="TTTGB Medium" panose="020C06030202040F0204" pitchFamily="34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7FF2AD3-6FA9-4D70-99FE-DDAFF2812B1A}"/>
              </a:ext>
            </a:extLst>
          </p:cNvPr>
          <p:cNvSpPr txBox="1"/>
          <p:nvPr/>
        </p:nvSpPr>
        <p:spPr>
          <a:xfrm>
            <a:off x="1923515" y="4217535"/>
            <a:ext cx="2906061" cy="134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React Native</a:t>
            </a:r>
          </a:p>
          <a:p>
            <a:pPr algn="ctr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prstClr val="white"/>
                </a:solidFill>
                <a:latin typeface="+mn-ea"/>
              </a:rPr>
              <a:t>React Navigation</a:t>
            </a:r>
          </a:p>
          <a:p>
            <a:pPr algn="ctr">
              <a:lnSpc>
                <a:spcPct val="150000"/>
              </a:lnSpc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Expo</a:t>
            </a:r>
          </a:p>
          <a:p>
            <a:pPr algn="ctr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prstClr val="white"/>
                </a:solidFill>
                <a:latin typeface="+mn-ea"/>
              </a:rPr>
              <a:t>TypeScript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CFCD68FD-D14C-4904-8B5F-6E1A2E47BDCF}"/>
              </a:ext>
            </a:extLst>
          </p:cNvPr>
          <p:cNvSpPr txBox="1"/>
          <p:nvPr/>
        </p:nvSpPr>
        <p:spPr>
          <a:xfrm>
            <a:off x="7287109" y="4217535"/>
            <a:ext cx="2906061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Golang</a:t>
            </a:r>
          </a:p>
          <a:p>
            <a:pPr algn="ctr">
              <a:lnSpc>
                <a:spcPct val="150000"/>
              </a:lnSpc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Gin + Gorm</a:t>
            </a:r>
          </a:p>
          <a:p>
            <a:pPr algn="ctr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prstClr val="white"/>
                </a:solidFill>
                <a:latin typeface="+mn-ea"/>
              </a:rPr>
              <a:t>MySQL + Redis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AF20E44-D8F1-0BB1-A6E4-E250159182BC}"/>
              </a:ext>
            </a:extLst>
          </p:cNvPr>
          <p:cNvSpPr txBox="1"/>
          <p:nvPr/>
        </p:nvSpPr>
        <p:spPr>
          <a:xfrm>
            <a:off x="1306709" y="420411"/>
            <a:ext cx="2883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技术选型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gradFill>
                <a:gsLst>
                  <a:gs pos="3800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dist="63500" dir="5400000" algn="t" rotWithShape="0">
                  <a:srgbClr val="575FFF">
                    <a:alpha val="4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9" name="图形 8" descr="智能手机">
            <a:extLst>
              <a:ext uri="{FF2B5EF4-FFF2-40B4-BE49-F238E27FC236}">
                <a16:creationId xmlns:a16="http://schemas.microsoft.com/office/drawing/2014/main" id="{CF9501E5-24CE-ABEA-62DE-FBAE48BB5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8233" y="2205036"/>
            <a:ext cx="914400" cy="914400"/>
          </a:xfrm>
          <a:prstGeom prst="rect">
            <a:avLst/>
          </a:prstGeom>
        </p:spPr>
      </p:pic>
      <p:pic>
        <p:nvPicPr>
          <p:cNvPr id="11" name="图形 10" descr="服务器">
            <a:extLst>
              <a:ext uri="{FF2B5EF4-FFF2-40B4-BE49-F238E27FC236}">
                <a16:creationId xmlns:a16="http://schemas.microsoft.com/office/drawing/2014/main" id="{0203A0A9-3592-95D3-E7B0-07E45C5723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82939" y="221338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43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D879EA4-A77F-467A-8AA0-22489ACDD211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06121" y="434136"/>
            <a:ext cx="731902" cy="5909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02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AF20E44-D8F1-0BB1-A6E4-E250159182BC}"/>
              </a:ext>
            </a:extLst>
          </p:cNvPr>
          <p:cNvSpPr txBox="1"/>
          <p:nvPr/>
        </p:nvSpPr>
        <p:spPr>
          <a:xfrm>
            <a:off x="1306708" y="420411"/>
            <a:ext cx="3042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+mj-ea"/>
                <a:ea typeface="+mj-ea"/>
                <a:cs typeface="+mn-cs"/>
              </a:rPr>
              <a:t>可移植性良好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14E7609-CC28-D685-169B-D4F767B51158}"/>
              </a:ext>
            </a:extLst>
          </p:cNvPr>
          <p:cNvGrpSpPr/>
          <p:nvPr/>
        </p:nvGrpSpPr>
        <p:grpSpPr>
          <a:xfrm>
            <a:off x="1903986" y="1025067"/>
            <a:ext cx="2452631" cy="4906176"/>
            <a:chOff x="1903986" y="1025067"/>
            <a:chExt cx="2452631" cy="4906176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04C0D7F-E7B6-22DE-65A7-59E9960E2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050261" y="1169447"/>
              <a:ext cx="2140203" cy="4627465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120A93C-B2C9-B3EA-04DB-7FD65DF8F4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94" t="33631" r="24103" b="5993"/>
            <a:stretch/>
          </p:blipFill>
          <p:spPr>
            <a:xfrm>
              <a:off x="1903986" y="1025067"/>
              <a:ext cx="2452631" cy="4906176"/>
            </a:xfrm>
            <a:prstGeom prst="rect">
              <a:avLst/>
            </a:prstGeom>
          </p:spPr>
        </p:pic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A7F139CC-3AA3-1DE3-DD35-75E2FFFA5035}"/>
              </a:ext>
            </a:extLst>
          </p:cNvPr>
          <p:cNvGrpSpPr/>
          <p:nvPr/>
        </p:nvGrpSpPr>
        <p:grpSpPr>
          <a:xfrm>
            <a:off x="4913965" y="1025067"/>
            <a:ext cx="2452631" cy="4906176"/>
            <a:chOff x="4913965" y="1025067"/>
            <a:chExt cx="2452631" cy="4906176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9197D71-3EBE-44DC-CAD9-E6B6F061C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081931" y="1169447"/>
              <a:ext cx="2096820" cy="4627466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BD7B16A-6BE0-E286-8062-470FAC32BA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94" t="33631" r="24103" b="5993"/>
            <a:stretch/>
          </p:blipFill>
          <p:spPr>
            <a:xfrm>
              <a:off x="4913965" y="1025067"/>
              <a:ext cx="2452631" cy="4906176"/>
            </a:xfrm>
            <a:prstGeom prst="rect">
              <a:avLst/>
            </a:prstGeom>
          </p:spPr>
        </p:pic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5A489BD-9848-72B9-CBCC-A14C70749C1E}"/>
              </a:ext>
            </a:extLst>
          </p:cNvPr>
          <p:cNvGrpSpPr/>
          <p:nvPr/>
        </p:nvGrpSpPr>
        <p:grpSpPr>
          <a:xfrm>
            <a:off x="7870421" y="1025067"/>
            <a:ext cx="2452631" cy="4906176"/>
            <a:chOff x="7870421" y="1025067"/>
            <a:chExt cx="2452631" cy="4906176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2BDFE3D8-A094-95DE-BE15-2FD60B589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018921" y="1169447"/>
              <a:ext cx="2135753" cy="4627466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259BCDE3-E21B-CDEB-2727-074BF5D222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94" t="33631" r="24103" b="5993"/>
            <a:stretch/>
          </p:blipFill>
          <p:spPr>
            <a:xfrm>
              <a:off x="7870421" y="1025067"/>
              <a:ext cx="2452631" cy="4906176"/>
            </a:xfrm>
            <a:prstGeom prst="rect">
              <a:avLst/>
            </a:prstGeom>
          </p:spPr>
        </p:pic>
      </p:grp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00E038F4-F456-2282-FDBA-1F50E392546D}"/>
              </a:ext>
            </a:extLst>
          </p:cNvPr>
          <p:cNvSpPr/>
          <p:nvPr/>
        </p:nvSpPr>
        <p:spPr>
          <a:xfrm>
            <a:off x="2477999" y="6075222"/>
            <a:ext cx="1304603" cy="460677"/>
          </a:xfrm>
          <a:prstGeom prst="roundRect">
            <a:avLst/>
          </a:prstGeom>
          <a:solidFill>
            <a:schemeClr val="bg1">
              <a:alpha val="6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pc="300" dirty="0">
                <a:solidFill>
                  <a:schemeClr val="bg1"/>
                </a:solidFill>
              </a:rPr>
              <a:t>iOS</a:t>
            </a:r>
            <a:endParaRPr lang="zh-CN" altLang="en-US" spc="300" dirty="0">
              <a:solidFill>
                <a:schemeClr val="bg1"/>
              </a:solidFill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F80E889B-F5C0-AD08-B822-8351D92E9343}"/>
              </a:ext>
            </a:extLst>
          </p:cNvPr>
          <p:cNvSpPr/>
          <p:nvPr/>
        </p:nvSpPr>
        <p:spPr>
          <a:xfrm>
            <a:off x="5196001" y="6075222"/>
            <a:ext cx="1888557" cy="460677"/>
          </a:xfrm>
          <a:prstGeom prst="roundRect">
            <a:avLst/>
          </a:prstGeom>
          <a:solidFill>
            <a:schemeClr val="bg1">
              <a:alpha val="6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pc="300" dirty="0" err="1"/>
              <a:t>HarmonyOS</a:t>
            </a:r>
            <a:endParaRPr lang="zh-CN" altLang="en-US" spc="300" dirty="0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E68B5206-449D-6F2D-81AD-D8DBEE93F541}"/>
              </a:ext>
            </a:extLst>
          </p:cNvPr>
          <p:cNvSpPr/>
          <p:nvPr/>
        </p:nvSpPr>
        <p:spPr>
          <a:xfrm>
            <a:off x="8325207" y="6075221"/>
            <a:ext cx="1543057" cy="460677"/>
          </a:xfrm>
          <a:prstGeom prst="roundRect">
            <a:avLst/>
          </a:prstGeom>
          <a:solidFill>
            <a:schemeClr val="bg1">
              <a:alpha val="6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pc="300" dirty="0"/>
              <a:t>Android</a:t>
            </a:r>
            <a:endParaRPr lang="zh-CN" altLang="en-US" spc="300" dirty="0"/>
          </a:p>
        </p:txBody>
      </p:sp>
    </p:spTree>
    <p:extLst>
      <p:ext uri="{BB962C8B-B14F-4D97-AF65-F5344CB8AC3E}">
        <p14:creationId xmlns:p14="http://schemas.microsoft.com/office/powerpoint/2010/main" val="2840167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D879EA4-A77F-467A-8AA0-22489ACDD211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06121" y="434136"/>
            <a:ext cx="731902" cy="5909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03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AF20E44-D8F1-0BB1-A6E4-E250159182BC}"/>
              </a:ext>
            </a:extLst>
          </p:cNvPr>
          <p:cNvSpPr txBox="1"/>
          <p:nvPr/>
        </p:nvSpPr>
        <p:spPr>
          <a:xfrm>
            <a:off x="1306709" y="420411"/>
            <a:ext cx="2883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架构设计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gradFill>
                <a:gsLst>
                  <a:gs pos="3800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dist="63500" dir="5400000" algn="t" rotWithShape="0">
                  <a:srgbClr val="575FFF">
                    <a:alpha val="4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2F2E9F3-1482-AA7D-2030-D84C5A3A1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860" y="1066742"/>
            <a:ext cx="2190913" cy="5338119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9E6C0F33-8FB1-9CF1-7674-7CB5050978A1}"/>
              </a:ext>
            </a:extLst>
          </p:cNvPr>
          <p:cNvSpPr/>
          <p:nvPr/>
        </p:nvSpPr>
        <p:spPr>
          <a:xfrm>
            <a:off x="2031812" y="1177707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通用配置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66BA417-0790-0052-843F-6141C9293B6C}"/>
              </a:ext>
            </a:extLst>
          </p:cNvPr>
          <p:cNvCxnSpPr>
            <a:cxnSpLocks/>
          </p:cNvCxnSpPr>
          <p:nvPr/>
        </p:nvCxnSpPr>
        <p:spPr>
          <a:xfrm>
            <a:off x="3885258" y="1437383"/>
            <a:ext cx="7914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BD46973E-7A3A-28BF-C7FA-AFCD650CD1C8}"/>
              </a:ext>
            </a:extLst>
          </p:cNvPr>
          <p:cNvSpPr/>
          <p:nvPr/>
        </p:nvSpPr>
        <p:spPr>
          <a:xfrm>
            <a:off x="7485780" y="1437383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/>
                </a:solidFill>
                <a:latin typeface="+mn-ea"/>
              </a:rPr>
              <a:t>数据库配置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257E37DE-0077-5E7C-C1E1-E921C8590F47}"/>
              </a:ext>
            </a:extLst>
          </p:cNvPr>
          <p:cNvCxnSpPr>
            <a:cxnSpLocks/>
          </p:cNvCxnSpPr>
          <p:nvPr/>
        </p:nvCxnSpPr>
        <p:spPr>
          <a:xfrm>
            <a:off x="6694335" y="1697058"/>
            <a:ext cx="7914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2648FA26-A40C-722B-7D29-4464892BCAB1}"/>
              </a:ext>
            </a:extLst>
          </p:cNvPr>
          <p:cNvSpPr/>
          <p:nvPr/>
        </p:nvSpPr>
        <p:spPr>
          <a:xfrm>
            <a:off x="2031812" y="1956734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/>
                </a:solidFill>
                <a:latin typeface="+mn-ea"/>
              </a:rPr>
              <a:t>数据模型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823496DF-1032-2FEA-C6B5-186610FCC822}"/>
              </a:ext>
            </a:extLst>
          </p:cNvPr>
          <p:cNvCxnSpPr>
            <a:cxnSpLocks/>
          </p:cNvCxnSpPr>
          <p:nvPr/>
        </p:nvCxnSpPr>
        <p:spPr>
          <a:xfrm>
            <a:off x="3885258" y="2216410"/>
            <a:ext cx="103891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7180B539-8FB0-73A5-26E5-1412490BA3F0}"/>
              </a:ext>
            </a:extLst>
          </p:cNvPr>
          <p:cNvSpPr/>
          <p:nvPr/>
        </p:nvSpPr>
        <p:spPr>
          <a:xfrm>
            <a:off x="7485780" y="2216409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路由管理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CBDDD6C0-0B06-7302-5527-89898B759776}"/>
              </a:ext>
            </a:extLst>
          </p:cNvPr>
          <p:cNvCxnSpPr>
            <a:cxnSpLocks/>
          </p:cNvCxnSpPr>
          <p:nvPr/>
        </p:nvCxnSpPr>
        <p:spPr>
          <a:xfrm>
            <a:off x="5820032" y="2476084"/>
            <a:ext cx="16657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>
            <a:extLst>
              <a:ext uri="{FF2B5EF4-FFF2-40B4-BE49-F238E27FC236}">
                <a16:creationId xmlns:a16="http://schemas.microsoft.com/office/drawing/2014/main" id="{BE44DA93-0EEA-1B20-A5A2-227FB482AE68}"/>
              </a:ext>
            </a:extLst>
          </p:cNvPr>
          <p:cNvSpPr/>
          <p:nvPr/>
        </p:nvSpPr>
        <p:spPr>
          <a:xfrm flipH="1">
            <a:off x="4611696" y="1372375"/>
            <a:ext cx="130013" cy="13001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4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74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rgbClr val="3B61ED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229E35A6-B5CD-2A6F-646D-227C3059BA85}"/>
              </a:ext>
            </a:extLst>
          </p:cNvPr>
          <p:cNvSpPr/>
          <p:nvPr/>
        </p:nvSpPr>
        <p:spPr>
          <a:xfrm flipH="1">
            <a:off x="6629328" y="1632051"/>
            <a:ext cx="130013" cy="13001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4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74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rgbClr val="3B61ED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8BD8BC7-5621-87AB-2F60-D759D4F8BA9F}"/>
              </a:ext>
            </a:extLst>
          </p:cNvPr>
          <p:cNvSpPr/>
          <p:nvPr/>
        </p:nvSpPr>
        <p:spPr>
          <a:xfrm flipH="1">
            <a:off x="5755025" y="2406143"/>
            <a:ext cx="130013" cy="13001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4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74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rgbClr val="3B61ED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6CC2C37F-9920-AA18-FDA1-675B2D2FF383}"/>
              </a:ext>
            </a:extLst>
          </p:cNvPr>
          <p:cNvSpPr/>
          <p:nvPr/>
        </p:nvSpPr>
        <p:spPr>
          <a:xfrm flipH="1">
            <a:off x="4859161" y="2151402"/>
            <a:ext cx="130013" cy="13001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4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74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rgbClr val="3B61ED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02675314-4E90-09A8-6328-3065C8D2E834}"/>
              </a:ext>
            </a:extLst>
          </p:cNvPr>
          <p:cNvSpPr/>
          <p:nvPr/>
        </p:nvSpPr>
        <p:spPr>
          <a:xfrm>
            <a:off x="2032348" y="2716655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/>
                </a:solidFill>
                <a:latin typeface="+mn-ea"/>
              </a:rPr>
              <a:t>业务逻辑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C0C30410-12DF-2E0B-BABF-4DD48FA88CB6}"/>
              </a:ext>
            </a:extLst>
          </p:cNvPr>
          <p:cNvCxnSpPr>
            <a:cxnSpLocks/>
          </p:cNvCxnSpPr>
          <p:nvPr/>
        </p:nvCxnSpPr>
        <p:spPr>
          <a:xfrm>
            <a:off x="3885794" y="2976331"/>
            <a:ext cx="103891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>
            <a:extLst>
              <a:ext uri="{FF2B5EF4-FFF2-40B4-BE49-F238E27FC236}">
                <a16:creationId xmlns:a16="http://schemas.microsoft.com/office/drawing/2014/main" id="{A2B7893F-3371-42D0-0F8E-5B0C60DC4D76}"/>
              </a:ext>
            </a:extLst>
          </p:cNvPr>
          <p:cNvSpPr/>
          <p:nvPr/>
        </p:nvSpPr>
        <p:spPr>
          <a:xfrm flipH="1">
            <a:off x="4859697" y="2911323"/>
            <a:ext cx="130013" cy="13001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4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74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rgbClr val="3B61ED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788E4F4C-DE3D-933D-7DA3-4E0BF9B03BD6}"/>
              </a:ext>
            </a:extLst>
          </p:cNvPr>
          <p:cNvSpPr/>
          <p:nvPr/>
        </p:nvSpPr>
        <p:spPr>
          <a:xfrm>
            <a:off x="7485780" y="2995435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单元测试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85E1A187-C532-2263-BE45-0214C9B00691}"/>
              </a:ext>
            </a:extLst>
          </p:cNvPr>
          <p:cNvCxnSpPr>
            <a:cxnSpLocks/>
          </p:cNvCxnSpPr>
          <p:nvPr/>
        </p:nvCxnSpPr>
        <p:spPr>
          <a:xfrm>
            <a:off x="5820032" y="3255110"/>
            <a:ext cx="16657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A7AC9918-C949-2D3A-21B1-D20DA9F4663C}"/>
              </a:ext>
            </a:extLst>
          </p:cNvPr>
          <p:cNvSpPr/>
          <p:nvPr/>
        </p:nvSpPr>
        <p:spPr>
          <a:xfrm flipH="1">
            <a:off x="5755025" y="3185169"/>
            <a:ext cx="130013" cy="13001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4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74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rgbClr val="3B61ED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795A96E3-8ED8-D5AD-A682-2A2D1F3BFCE2}"/>
              </a:ext>
            </a:extLst>
          </p:cNvPr>
          <p:cNvSpPr/>
          <p:nvPr/>
        </p:nvSpPr>
        <p:spPr>
          <a:xfrm>
            <a:off x="7485780" y="6026564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/>
                </a:solidFill>
                <a:latin typeface="+mn-ea"/>
              </a:rPr>
              <a:t>程序入口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BF8207AE-C6DC-5C8A-52C3-048007B5DD80}"/>
              </a:ext>
            </a:extLst>
          </p:cNvPr>
          <p:cNvCxnSpPr>
            <a:cxnSpLocks/>
          </p:cNvCxnSpPr>
          <p:nvPr/>
        </p:nvCxnSpPr>
        <p:spPr>
          <a:xfrm>
            <a:off x="5820032" y="6286239"/>
            <a:ext cx="16657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35">
            <a:extLst>
              <a:ext uri="{FF2B5EF4-FFF2-40B4-BE49-F238E27FC236}">
                <a16:creationId xmlns:a16="http://schemas.microsoft.com/office/drawing/2014/main" id="{CE040AE6-E51E-BF42-12ED-9BB27834597B}"/>
              </a:ext>
            </a:extLst>
          </p:cNvPr>
          <p:cNvSpPr/>
          <p:nvPr/>
        </p:nvSpPr>
        <p:spPr>
          <a:xfrm flipH="1">
            <a:off x="5755025" y="6216298"/>
            <a:ext cx="130013" cy="13001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4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74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rgbClr val="3B61ED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2345520A-A10E-30D3-524D-9BC17D1455B4}"/>
              </a:ext>
            </a:extLst>
          </p:cNvPr>
          <p:cNvSpPr/>
          <p:nvPr/>
        </p:nvSpPr>
        <p:spPr>
          <a:xfrm>
            <a:off x="2031812" y="3495682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/>
                </a:solidFill>
                <a:latin typeface="+mn-ea"/>
              </a:rPr>
              <a:t>中间件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36EA23A-237F-8C75-183A-5741AE490508}"/>
              </a:ext>
            </a:extLst>
          </p:cNvPr>
          <p:cNvCxnSpPr>
            <a:cxnSpLocks/>
          </p:cNvCxnSpPr>
          <p:nvPr/>
        </p:nvCxnSpPr>
        <p:spPr>
          <a:xfrm>
            <a:off x="3885258" y="3755358"/>
            <a:ext cx="85645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>
            <a:extLst>
              <a:ext uri="{FF2B5EF4-FFF2-40B4-BE49-F238E27FC236}">
                <a16:creationId xmlns:a16="http://schemas.microsoft.com/office/drawing/2014/main" id="{485BCDE2-4E80-F27C-11F8-D8D99FCAA689}"/>
              </a:ext>
            </a:extLst>
          </p:cNvPr>
          <p:cNvSpPr/>
          <p:nvPr/>
        </p:nvSpPr>
        <p:spPr>
          <a:xfrm flipH="1">
            <a:off x="4713877" y="3690350"/>
            <a:ext cx="130013" cy="13001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4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74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rgbClr val="3B61ED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1BF61A87-A3A4-FAFE-B0FE-58EE77941BE6}"/>
              </a:ext>
            </a:extLst>
          </p:cNvPr>
          <p:cNvSpPr/>
          <p:nvPr/>
        </p:nvSpPr>
        <p:spPr>
          <a:xfrm>
            <a:off x="7485780" y="4504784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工具函数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E8AA5FF1-A6D5-D575-698C-640858FAF21E}"/>
              </a:ext>
            </a:extLst>
          </p:cNvPr>
          <p:cNvCxnSpPr>
            <a:cxnSpLocks/>
          </p:cNvCxnSpPr>
          <p:nvPr/>
        </p:nvCxnSpPr>
        <p:spPr>
          <a:xfrm>
            <a:off x="5820032" y="4764459"/>
            <a:ext cx="16657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椭圆 56">
            <a:extLst>
              <a:ext uri="{FF2B5EF4-FFF2-40B4-BE49-F238E27FC236}">
                <a16:creationId xmlns:a16="http://schemas.microsoft.com/office/drawing/2014/main" id="{AA26ABD7-25CD-D507-AD23-27E6AFBACB27}"/>
              </a:ext>
            </a:extLst>
          </p:cNvPr>
          <p:cNvSpPr/>
          <p:nvPr/>
        </p:nvSpPr>
        <p:spPr>
          <a:xfrm flipH="1">
            <a:off x="5755025" y="4694518"/>
            <a:ext cx="130013" cy="13001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4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74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rgbClr val="3B61ED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9182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>
            <a:extLst>
              <a:ext uri="{FF2B5EF4-FFF2-40B4-BE49-F238E27FC236}">
                <a16:creationId xmlns:a16="http://schemas.microsoft.com/office/drawing/2014/main" id="{AF961063-9C23-451E-9346-8B373ECB16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5EBD662F-01A0-47FC-AC11-F7334A557C5B}"/>
              </a:ext>
            </a:extLst>
          </p:cNvPr>
          <p:cNvGrpSpPr/>
          <p:nvPr/>
        </p:nvGrpSpPr>
        <p:grpSpPr>
          <a:xfrm>
            <a:off x="560003" y="386080"/>
            <a:ext cx="632278" cy="654979"/>
            <a:chOff x="477472" y="349095"/>
            <a:chExt cx="486536" cy="504004"/>
          </a:xfrm>
        </p:grpSpPr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E50652A2-6405-42EC-897C-F829A5F7CF41}"/>
                </a:ext>
              </a:extLst>
            </p:cNvPr>
            <p:cNvSpPr/>
            <p:nvPr/>
          </p:nvSpPr>
          <p:spPr>
            <a:xfrm rot="1889490">
              <a:off x="681148" y="349095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AD88837-F06E-4EA4-8A89-C23D50AACDD4}"/>
                </a:ext>
              </a:extLst>
            </p:cNvPr>
            <p:cNvSpPr/>
            <p:nvPr/>
          </p:nvSpPr>
          <p:spPr>
            <a:xfrm rot="1889490" flipH="1" flipV="1">
              <a:off x="477472" y="412246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4407D78E-22C8-475E-B362-6273038E91E3}"/>
              </a:ext>
            </a:extLst>
          </p:cNvPr>
          <p:cNvSpPr txBox="1"/>
          <p:nvPr/>
        </p:nvSpPr>
        <p:spPr>
          <a:xfrm>
            <a:off x="506121" y="415662"/>
            <a:ext cx="731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uLnTx/>
                <a:uFillTx/>
                <a:latin typeface="+mj-ea"/>
                <a:ea typeface="+mj-ea"/>
                <a:cs typeface="+mn-cs"/>
              </a:rPr>
              <a:t>04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9473C62E-EEF7-46D2-9BC4-A5622CD52663}"/>
              </a:ext>
            </a:extLst>
          </p:cNvPr>
          <p:cNvSpPr/>
          <p:nvPr/>
        </p:nvSpPr>
        <p:spPr>
          <a:xfrm>
            <a:off x="1806852" y="2849867"/>
            <a:ext cx="1853446" cy="42100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80000">
                <a:schemeClr val="accent1">
                  <a:alpha val="8000"/>
                </a:schemeClr>
              </a:gs>
              <a:gs pos="100000">
                <a:schemeClr val="accent2">
                  <a:alpha val="65000"/>
                </a:schemeClr>
              </a:gs>
              <a:gs pos="95000">
                <a:schemeClr val="accent1">
                  <a:alpha val="23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chemeClr val="accent1"/>
                </a:gs>
                <a:gs pos="50000">
                  <a:srgbClr val="EF2174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F44F3C2-A92F-46D0-9D97-1F68F006B2DD}"/>
              </a:ext>
            </a:extLst>
          </p:cNvPr>
          <p:cNvSpPr txBox="1"/>
          <p:nvPr/>
        </p:nvSpPr>
        <p:spPr>
          <a:xfrm>
            <a:off x="1899036" y="2875703"/>
            <a:ext cx="1655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JWT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鉴权机制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8CDE21F-A383-4C40-AF7C-DFB0CA7AA4D4}"/>
              </a:ext>
            </a:extLst>
          </p:cNvPr>
          <p:cNvCxnSpPr>
            <a:cxnSpLocks/>
          </p:cNvCxnSpPr>
          <p:nvPr/>
        </p:nvCxnSpPr>
        <p:spPr>
          <a:xfrm>
            <a:off x="1964332" y="3270870"/>
            <a:ext cx="0" cy="2296553"/>
          </a:xfrm>
          <a:prstGeom prst="line">
            <a:avLst/>
          </a:prstGeom>
          <a:ln w="9525">
            <a:gradFill>
              <a:gsLst>
                <a:gs pos="50000">
                  <a:schemeClr val="accent1"/>
                </a:gs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>
            <a:outerShdw blurRad="88900" sx="102000" sy="102000" algn="ctr" rotWithShape="0">
              <a:srgbClr val="3B61ED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ED65E3B7-3E86-4075-9397-1D29CCE62045}"/>
              </a:ext>
            </a:extLst>
          </p:cNvPr>
          <p:cNvSpPr txBox="1"/>
          <p:nvPr/>
        </p:nvSpPr>
        <p:spPr>
          <a:xfrm>
            <a:off x="1994556" y="3405450"/>
            <a:ext cx="2574477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dirty="0">
                <a:solidFill>
                  <a:prstClr val="white"/>
                </a:solidFill>
                <a:latin typeface="+mn-ea"/>
              </a:rPr>
              <a:t>利用</a:t>
            </a:r>
            <a:r>
              <a:rPr lang="en-US" altLang="zh-CN" sz="1400" dirty="0">
                <a:solidFill>
                  <a:prstClr val="white"/>
                </a:solidFill>
                <a:latin typeface="+mn-ea"/>
              </a:rPr>
              <a:t>JWT</a:t>
            </a:r>
            <a:r>
              <a:rPr lang="zh-CN" altLang="en-US" sz="1400" dirty="0">
                <a:solidFill>
                  <a:prstClr val="white"/>
                </a:solidFill>
                <a:latin typeface="+mn-ea"/>
              </a:rPr>
              <a:t>生成令牌</a:t>
            </a:r>
            <a:endParaRPr lang="en-US" altLang="zh-CN" sz="1400" dirty="0">
              <a:solidFill>
                <a:prstClr val="white"/>
              </a:solidFill>
              <a:latin typeface="+mn-ea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验证用户身份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4B7A1AAF-80E1-4D80-8408-C1D902869598}"/>
              </a:ext>
            </a:extLst>
          </p:cNvPr>
          <p:cNvSpPr/>
          <p:nvPr/>
        </p:nvSpPr>
        <p:spPr>
          <a:xfrm>
            <a:off x="4970420" y="2196226"/>
            <a:ext cx="1853446" cy="42100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80000">
                <a:schemeClr val="accent1">
                  <a:alpha val="8000"/>
                </a:schemeClr>
              </a:gs>
              <a:gs pos="100000">
                <a:schemeClr val="accent2">
                  <a:alpha val="65000"/>
                </a:schemeClr>
              </a:gs>
              <a:gs pos="95000">
                <a:schemeClr val="accent1">
                  <a:alpha val="23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chemeClr val="accent1"/>
                </a:gs>
                <a:gs pos="50000">
                  <a:srgbClr val="EF2174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DCC26F4-6D48-430F-B651-2441944E2AB7}"/>
              </a:ext>
            </a:extLst>
          </p:cNvPr>
          <p:cNvSpPr txBox="1"/>
          <p:nvPr/>
        </p:nvSpPr>
        <p:spPr>
          <a:xfrm>
            <a:off x="5168671" y="2222062"/>
            <a:ext cx="150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IP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拦截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B8F8E0FD-D984-4264-AB03-8FBB26899DCC}"/>
              </a:ext>
            </a:extLst>
          </p:cNvPr>
          <p:cNvCxnSpPr>
            <a:cxnSpLocks/>
          </p:cNvCxnSpPr>
          <p:nvPr/>
        </p:nvCxnSpPr>
        <p:spPr>
          <a:xfrm>
            <a:off x="5127900" y="2617229"/>
            <a:ext cx="8140" cy="3111287"/>
          </a:xfrm>
          <a:prstGeom prst="line">
            <a:avLst/>
          </a:prstGeom>
          <a:ln w="9525">
            <a:gradFill>
              <a:gsLst>
                <a:gs pos="50000">
                  <a:schemeClr val="accent1"/>
                </a:gs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>
            <a:outerShdw blurRad="88900" sx="102000" sy="102000" algn="ctr" rotWithShape="0">
              <a:srgbClr val="3B61ED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AA2D4C72-76BD-4B0C-9904-F3A3644562E9}"/>
              </a:ext>
            </a:extLst>
          </p:cNvPr>
          <p:cNvSpPr txBox="1"/>
          <p:nvPr/>
        </p:nvSpPr>
        <p:spPr>
          <a:xfrm>
            <a:off x="5168671" y="2751809"/>
            <a:ext cx="2574477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对同一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IP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短时间大量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请求进行拦截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dirty="0">
                <a:solidFill>
                  <a:prstClr val="white"/>
                </a:solidFill>
                <a:latin typeface="+mn-ea"/>
              </a:rPr>
              <a:t>防止恶意请求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E96CCC51-6229-4842-BE94-2F3C12DFCE1D}"/>
              </a:ext>
            </a:extLst>
          </p:cNvPr>
          <p:cNvSpPr/>
          <p:nvPr/>
        </p:nvSpPr>
        <p:spPr>
          <a:xfrm>
            <a:off x="7867540" y="3503509"/>
            <a:ext cx="1853446" cy="42100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80000">
                <a:schemeClr val="accent1">
                  <a:alpha val="8000"/>
                </a:schemeClr>
              </a:gs>
              <a:gs pos="100000">
                <a:schemeClr val="accent2">
                  <a:alpha val="65000"/>
                </a:schemeClr>
              </a:gs>
              <a:gs pos="95000">
                <a:schemeClr val="accent1">
                  <a:alpha val="23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chemeClr val="accent1"/>
                </a:gs>
                <a:gs pos="50000">
                  <a:srgbClr val="EF2174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43585F4-4B9A-4D07-9B7E-E85F6F002EB3}"/>
              </a:ext>
            </a:extLst>
          </p:cNvPr>
          <p:cNvSpPr txBox="1"/>
          <p:nvPr/>
        </p:nvSpPr>
        <p:spPr>
          <a:xfrm>
            <a:off x="8065791" y="3529345"/>
            <a:ext cx="150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IP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黑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/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白名单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AE0E16D7-D144-4B11-9479-79C2219F4070}"/>
              </a:ext>
            </a:extLst>
          </p:cNvPr>
          <p:cNvCxnSpPr>
            <a:cxnSpLocks/>
          </p:cNvCxnSpPr>
          <p:nvPr/>
        </p:nvCxnSpPr>
        <p:spPr>
          <a:xfrm>
            <a:off x="8025020" y="3924512"/>
            <a:ext cx="0" cy="2084910"/>
          </a:xfrm>
          <a:prstGeom prst="line">
            <a:avLst/>
          </a:prstGeom>
          <a:ln w="9525">
            <a:gradFill>
              <a:gsLst>
                <a:gs pos="50000">
                  <a:schemeClr val="accent1"/>
                </a:gs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>
            <a:outerShdw blurRad="88900" sx="102000" sy="102000" algn="ctr" rotWithShape="0">
              <a:srgbClr val="3B61ED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FE25B3DB-14F3-4C77-9ACC-BADA07E8BC1B}"/>
              </a:ext>
            </a:extLst>
          </p:cNvPr>
          <p:cNvSpPr txBox="1"/>
          <p:nvPr/>
        </p:nvSpPr>
        <p:spPr>
          <a:xfrm>
            <a:off x="8053586" y="4083821"/>
            <a:ext cx="2574477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自主配置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IP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黑白名单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dirty="0">
                <a:solidFill>
                  <a:prstClr val="white"/>
                </a:solidFill>
                <a:latin typeface="+mn-ea"/>
              </a:rPr>
              <a:t>方便测试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1528612-311A-F47A-7061-901667C3798D}"/>
              </a:ext>
            </a:extLst>
          </p:cNvPr>
          <p:cNvSpPr txBox="1"/>
          <p:nvPr/>
        </p:nvSpPr>
        <p:spPr>
          <a:xfrm>
            <a:off x="1306709" y="420411"/>
            <a:ext cx="2883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uLnTx/>
                <a:uFillTx/>
                <a:latin typeface="+mj-ea"/>
                <a:ea typeface="+mj-ea"/>
                <a:cs typeface="+mn-cs"/>
              </a:rPr>
              <a:t>安全机制</a:t>
            </a:r>
          </a:p>
        </p:txBody>
      </p:sp>
    </p:spTree>
    <p:extLst>
      <p:ext uri="{BB962C8B-B14F-4D97-AF65-F5344CB8AC3E}">
        <p14:creationId xmlns:p14="http://schemas.microsoft.com/office/powerpoint/2010/main" val="3644470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0E65970-3051-4A97-B05D-9624A9EC1615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06121" y="434136"/>
            <a:ext cx="731902" cy="5909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05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38EE1FC-2609-4AD3-877F-737ADA53937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14848" y="434136"/>
            <a:ext cx="2954411" cy="590931"/>
          </a:xfrm>
        </p:spPr>
        <p:txBody>
          <a:bodyPr wrap="square">
            <a:spAutoFit/>
          </a:bodyPr>
          <a:lstStyle/>
          <a:p>
            <a:pPr algn="dist"/>
            <a:r>
              <a:rPr lang="zh-CN" altLang="en-US" dirty="0">
                <a:latin typeface="+mj-ea"/>
                <a:ea typeface="+mj-ea"/>
              </a:rPr>
              <a:t>性能优势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31CCEF9-C089-4742-99BB-77B523FF887D}"/>
              </a:ext>
            </a:extLst>
          </p:cNvPr>
          <p:cNvSpPr txBox="1"/>
          <p:nvPr/>
        </p:nvSpPr>
        <p:spPr>
          <a:xfrm>
            <a:off x="5263624" y="1178869"/>
            <a:ext cx="150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prstClr val="white"/>
                </a:solidFill>
                <a:latin typeface="+mn-ea"/>
              </a:rPr>
              <a:t>Cache</a:t>
            </a:r>
            <a:r>
              <a:rPr lang="zh-CN" altLang="en-US" dirty="0">
                <a:solidFill>
                  <a:prstClr val="white"/>
                </a:solidFill>
                <a:latin typeface="+mn-ea"/>
              </a:rPr>
              <a:t>机制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7" name="等腰三角形 16">
            <a:extLst>
              <a:ext uri="{FF2B5EF4-FFF2-40B4-BE49-F238E27FC236}">
                <a16:creationId xmlns:a16="http://schemas.microsoft.com/office/drawing/2014/main" id="{95EAEC8F-AC69-454E-9B03-5E46C3CDEA80}"/>
              </a:ext>
            </a:extLst>
          </p:cNvPr>
          <p:cNvSpPr/>
          <p:nvPr/>
        </p:nvSpPr>
        <p:spPr>
          <a:xfrm rot="16200000">
            <a:off x="4998490" y="1269810"/>
            <a:ext cx="276142" cy="187450"/>
          </a:xfrm>
          <a:prstGeom prst="triangle">
            <a:avLst/>
          </a:prstGeom>
          <a:gradFill flip="none" rotWithShape="1">
            <a:gsLst>
              <a:gs pos="100000">
                <a:schemeClr val="accent1"/>
              </a:gs>
              <a:gs pos="57000">
                <a:schemeClr val="accent1">
                  <a:alpha val="34000"/>
                </a:schemeClr>
              </a:gs>
              <a:gs pos="0">
                <a:schemeClr val="accent1">
                  <a:alpha val="0"/>
                </a:schemeClr>
              </a:gs>
            </a:gsLst>
            <a:lin ang="16800000" scaled="0"/>
            <a:tileRect/>
          </a:gradFill>
          <a:ln w="3175"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75000">
                  <a:schemeClr val="accent1">
                    <a:alpha val="0"/>
                  </a:schemeClr>
                </a:gs>
              </a:gsLst>
              <a:lin ang="6000000" scaled="0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defTabSz="1096914"/>
            <a:endParaRPr lang="zh-CN" altLang="en-US" sz="1400">
              <a:solidFill>
                <a:prstClr val="white"/>
              </a:solidFill>
              <a:latin typeface="+mn-ea"/>
            </a:endParaRPr>
          </a:p>
        </p:txBody>
      </p:sp>
      <p:sp>
        <p:nvSpPr>
          <p:cNvPr id="18" name="等腰三角形 17">
            <a:extLst>
              <a:ext uri="{FF2B5EF4-FFF2-40B4-BE49-F238E27FC236}">
                <a16:creationId xmlns:a16="http://schemas.microsoft.com/office/drawing/2014/main" id="{A194E6BC-7219-4BAE-8E16-A210CE839B54}"/>
              </a:ext>
            </a:extLst>
          </p:cNvPr>
          <p:cNvSpPr/>
          <p:nvPr/>
        </p:nvSpPr>
        <p:spPr>
          <a:xfrm rot="5400000" flipH="1">
            <a:off x="6756740" y="1269810"/>
            <a:ext cx="276142" cy="187450"/>
          </a:xfrm>
          <a:prstGeom prst="triangle">
            <a:avLst/>
          </a:prstGeom>
          <a:gradFill flip="none" rotWithShape="1">
            <a:gsLst>
              <a:gs pos="100000">
                <a:schemeClr val="accent1"/>
              </a:gs>
              <a:gs pos="57000">
                <a:schemeClr val="accent1">
                  <a:alpha val="34000"/>
                </a:schemeClr>
              </a:gs>
              <a:gs pos="0">
                <a:schemeClr val="accent1">
                  <a:alpha val="0"/>
                </a:schemeClr>
              </a:gs>
            </a:gsLst>
            <a:lin ang="16800000" scaled="0"/>
            <a:tileRect/>
          </a:gradFill>
          <a:ln w="3175"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75000">
                  <a:schemeClr val="accent1">
                    <a:alpha val="0"/>
                  </a:schemeClr>
                </a:gs>
              </a:gsLst>
              <a:lin ang="6000000" scaled="0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689" tIns="54844" rIns="109689" bIns="5484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defTabSz="1096914"/>
            <a:endParaRPr lang="zh-CN" altLang="en-US" sz="1400">
              <a:solidFill>
                <a:prstClr val="white"/>
              </a:solidFill>
              <a:latin typeface="+mn-ea"/>
            </a:endParaRPr>
          </a:p>
        </p:txBody>
      </p:sp>
      <p:sp>
        <p:nvSpPr>
          <p:cNvPr id="6" name="梯形 5">
            <a:extLst>
              <a:ext uri="{FF2B5EF4-FFF2-40B4-BE49-F238E27FC236}">
                <a16:creationId xmlns:a16="http://schemas.microsoft.com/office/drawing/2014/main" id="{C83B4648-5CC5-47B5-863E-DDA273A11DA7}"/>
              </a:ext>
            </a:extLst>
          </p:cNvPr>
          <p:cNvSpPr/>
          <p:nvPr/>
        </p:nvSpPr>
        <p:spPr>
          <a:xfrm flipV="1">
            <a:off x="5680123" y="1636350"/>
            <a:ext cx="671126" cy="45719"/>
          </a:xfrm>
          <a:prstGeom prst="trapezoid">
            <a:avLst/>
          </a:prstGeom>
          <a:solidFill>
            <a:schemeClr val="accent2"/>
          </a:solidFill>
          <a:ln>
            <a:noFill/>
          </a:ln>
          <a:scene3d>
            <a:camera prst="perspectiveRight">
              <a:rot lat="0" lon="20099996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+mn-ea"/>
            </a:endParaRPr>
          </a:p>
        </p:txBody>
      </p:sp>
      <p:pic>
        <p:nvPicPr>
          <p:cNvPr id="38" name="图片 37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<a:extLst>
              <a:ext uri="{FF2B5EF4-FFF2-40B4-BE49-F238E27FC236}">
                <a16:creationId xmlns:a16="http://schemas.microsoft.com/office/drawing/2014/main" id="{9F1E4F21-E1BF-4D21-8C5F-A67C81A3D790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744" y="4578992"/>
            <a:ext cx="5312512" cy="158745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4A804F8-1867-56D6-E12E-D8A23F74BB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79" y="2974845"/>
            <a:ext cx="10750642" cy="2201086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608E72F7-CB02-AFFC-211B-320CF7D28CAD}"/>
              </a:ext>
            </a:extLst>
          </p:cNvPr>
          <p:cNvSpPr/>
          <p:nvPr/>
        </p:nvSpPr>
        <p:spPr>
          <a:xfrm>
            <a:off x="2681965" y="2221372"/>
            <a:ext cx="2600551" cy="460677"/>
          </a:xfrm>
          <a:prstGeom prst="roundRect">
            <a:avLst/>
          </a:prstGeom>
          <a:solidFill>
            <a:schemeClr val="bg1">
              <a:alpha val="6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chemeClr val="bg1"/>
                </a:solidFill>
              </a:rPr>
              <a:t>性能提升</a:t>
            </a:r>
            <a:r>
              <a:rPr lang="en-US" altLang="zh-CN" spc="300" dirty="0">
                <a:solidFill>
                  <a:schemeClr val="bg1"/>
                </a:solidFill>
              </a:rPr>
              <a:t>3-5</a:t>
            </a:r>
            <a:r>
              <a:rPr lang="zh-CN" altLang="en-US" spc="300" dirty="0">
                <a:solidFill>
                  <a:schemeClr val="bg1"/>
                </a:solidFill>
              </a:rPr>
              <a:t>倍！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9589BBE1-47FF-E9BC-C408-B04EFD3554FE}"/>
              </a:ext>
            </a:extLst>
          </p:cNvPr>
          <p:cNvSpPr/>
          <p:nvPr/>
        </p:nvSpPr>
        <p:spPr>
          <a:xfrm>
            <a:off x="5669695" y="2221371"/>
            <a:ext cx="3869724" cy="460677"/>
          </a:xfrm>
          <a:prstGeom prst="roundRect">
            <a:avLst/>
          </a:prstGeom>
          <a:solidFill>
            <a:schemeClr val="bg1">
              <a:alpha val="6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chemeClr val="bg1"/>
                </a:solidFill>
              </a:rPr>
              <a:t>每秒最多可处理</a:t>
            </a:r>
            <a:r>
              <a:rPr lang="en-US" altLang="zh-CN" spc="300" dirty="0">
                <a:solidFill>
                  <a:schemeClr val="bg1"/>
                </a:solidFill>
              </a:rPr>
              <a:t>1000+</a:t>
            </a:r>
            <a:r>
              <a:rPr lang="zh-CN" altLang="en-US" spc="300" dirty="0">
                <a:solidFill>
                  <a:schemeClr val="bg1"/>
                </a:solidFill>
              </a:rPr>
              <a:t>请求！</a:t>
            </a:r>
          </a:p>
        </p:txBody>
      </p:sp>
    </p:spTree>
    <p:extLst>
      <p:ext uri="{BB962C8B-B14F-4D97-AF65-F5344CB8AC3E}">
        <p14:creationId xmlns:p14="http://schemas.microsoft.com/office/powerpoint/2010/main" val="32065755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6D4DEB-2322-4FD2-9EDA-A4C4FF3002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93319" y="1039685"/>
            <a:ext cx="4805362" cy="2848472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altLang="zh-CN" dirty="0">
                <a:latin typeface="+mn-ea"/>
                <a:ea typeface="+mn-ea"/>
              </a:rPr>
              <a:t>03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4E24FBD-8E8E-4BE9-97E1-7DFF00B2EA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86000" y="3430852"/>
            <a:ext cx="7832725" cy="1311128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zh-CN" altLang="en-US" sz="88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开发测试</a:t>
            </a:r>
          </a:p>
        </p:txBody>
      </p:sp>
    </p:spTree>
    <p:extLst>
      <p:ext uri="{BB962C8B-B14F-4D97-AF65-F5344CB8AC3E}">
        <p14:creationId xmlns:p14="http://schemas.microsoft.com/office/powerpoint/2010/main" val="28015018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61867F2-6FB1-49CA-92F3-69D532C46967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06120" y="434136"/>
            <a:ext cx="1021737" cy="5909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01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D2A80B-291E-41EF-9F9C-9DBCF122DBC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14848" y="434136"/>
            <a:ext cx="3747575" cy="590931"/>
          </a:xfrm>
        </p:spPr>
        <p:txBody>
          <a:bodyPr>
            <a:spAutoFit/>
          </a:bodyPr>
          <a:lstStyle/>
          <a:p>
            <a:r>
              <a:rPr lang="zh-CN" altLang="en-US" dirty="0">
                <a:latin typeface="+mj-ea"/>
                <a:ea typeface="+mj-ea"/>
              </a:rPr>
              <a:t>开发测试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7FC6DAE-AF94-4DD6-83D2-68DC72BDC5CF}"/>
              </a:ext>
            </a:extLst>
          </p:cNvPr>
          <p:cNvCxnSpPr>
            <a:cxnSpLocks/>
          </p:cNvCxnSpPr>
          <p:nvPr/>
        </p:nvCxnSpPr>
        <p:spPr>
          <a:xfrm flipH="1">
            <a:off x="4648187" y="1457924"/>
            <a:ext cx="0" cy="2080389"/>
          </a:xfrm>
          <a:prstGeom prst="line">
            <a:avLst/>
          </a:prstGeom>
          <a:ln w="127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16D7E6C8-CD0A-4E70-A081-9E48482CAABC}"/>
              </a:ext>
            </a:extLst>
          </p:cNvPr>
          <p:cNvSpPr/>
          <p:nvPr/>
        </p:nvSpPr>
        <p:spPr>
          <a:xfrm rot="5400000" flipH="1">
            <a:off x="4625327" y="2475258"/>
            <a:ext cx="91440" cy="4572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7126602-BDDA-4EC4-A3C2-37ED548E4982}"/>
              </a:ext>
            </a:extLst>
          </p:cNvPr>
          <p:cNvSpPr/>
          <p:nvPr/>
        </p:nvSpPr>
        <p:spPr>
          <a:xfrm>
            <a:off x="4648187" y="1489673"/>
            <a:ext cx="7048513" cy="2016889"/>
          </a:xfrm>
          <a:prstGeom prst="rect">
            <a:avLst/>
          </a:prstGeom>
          <a:gradFill>
            <a:gsLst>
              <a:gs pos="100000">
                <a:schemeClr val="accent1">
                  <a:alpha val="0"/>
                </a:schemeClr>
              </a:gs>
              <a:gs pos="0">
                <a:schemeClr val="accent1">
                  <a:alpha val="14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77BCE3A-94BB-40AC-B643-252DC0858423}"/>
              </a:ext>
            </a:extLst>
          </p:cNvPr>
          <p:cNvSpPr txBox="1"/>
          <p:nvPr/>
        </p:nvSpPr>
        <p:spPr>
          <a:xfrm>
            <a:off x="5062423" y="2308081"/>
            <a:ext cx="5891892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white"/>
                </a:solidFill>
                <a:latin typeface="+mn-ea"/>
              </a:rPr>
              <a:t>使用</a:t>
            </a:r>
            <a:r>
              <a:rPr lang="en-US" altLang="zh-CN" sz="1400" dirty="0" err="1">
                <a:solidFill>
                  <a:prstClr val="white"/>
                </a:solidFill>
                <a:latin typeface="+mn-ea"/>
              </a:rPr>
              <a:t>Apifox</a:t>
            </a:r>
            <a:r>
              <a:rPr lang="en-US" altLang="zh-CN" sz="1400" dirty="0">
                <a:solidFill>
                  <a:prstClr val="white"/>
                </a:solidFill>
                <a:latin typeface="+mn-ea"/>
              </a:rPr>
              <a:t> Mock</a:t>
            </a:r>
            <a:r>
              <a:rPr lang="zh-CN" altLang="en-US" sz="1400" dirty="0">
                <a:solidFill>
                  <a:prstClr val="white"/>
                </a:solidFill>
                <a:latin typeface="+mn-ea"/>
              </a:rPr>
              <a:t>进行黑盒测试，对输入等价类及边界条件进行测试</a:t>
            </a:r>
            <a:endParaRPr lang="en-US" altLang="zh-CN" sz="1400" dirty="0">
              <a:solidFill>
                <a:prstClr val="white"/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方便前后端分离开发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CCA7703-87BC-4AD8-A71A-F63E8B1619B0}"/>
              </a:ext>
            </a:extLst>
          </p:cNvPr>
          <p:cNvSpPr/>
          <p:nvPr/>
        </p:nvSpPr>
        <p:spPr>
          <a:xfrm>
            <a:off x="5062423" y="1717040"/>
            <a:ext cx="45719" cy="416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26BEFCE-EA22-4A7F-AD51-903C0B1A6A90}"/>
              </a:ext>
            </a:extLst>
          </p:cNvPr>
          <p:cNvSpPr/>
          <p:nvPr/>
        </p:nvSpPr>
        <p:spPr>
          <a:xfrm>
            <a:off x="5085281" y="1717040"/>
            <a:ext cx="3200199" cy="416302"/>
          </a:xfrm>
          <a:prstGeom prst="rect">
            <a:avLst/>
          </a:prstGeom>
          <a:gradFill>
            <a:gsLst>
              <a:gs pos="100000">
                <a:schemeClr val="accent1">
                  <a:alpha val="0"/>
                </a:schemeClr>
              </a:gs>
              <a:gs pos="0">
                <a:schemeClr val="accent1">
                  <a:alpha val="47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C0E5AAB-7059-4C22-B0C8-A56F8F7FE67C}"/>
              </a:ext>
            </a:extLst>
          </p:cNvPr>
          <p:cNvSpPr/>
          <p:nvPr/>
        </p:nvSpPr>
        <p:spPr>
          <a:xfrm>
            <a:off x="5179598" y="1740525"/>
            <a:ext cx="16326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前端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8A3F4EB9-4D22-46DE-A700-4F7D234E66DF}"/>
              </a:ext>
            </a:extLst>
          </p:cNvPr>
          <p:cNvCxnSpPr>
            <a:cxnSpLocks/>
          </p:cNvCxnSpPr>
          <p:nvPr/>
        </p:nvCxnSpPr>
        <p:spPr>
          <a:xfrm>
            <a:off x="7649709" y="3925978"/>
            <a:ext cx="0" cy="2080389"/>
          </a:xfrm>
          <a:prstGeom prst="line">
            <a:avLst/>
          </a:prstGeom>
          <a:ln w="127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等腰三角形 32">
            <a:extLst>
              <a:ext uri="{FF2B5EF4-FFF2-40B4-BE49-F238E27FC236}">
                <a16:creationId xmlns:a16="http://schemas.microsoft.com/office/drawing/2014/main" id="{D34E4757-CD47-4816-95E9-52D22421FF1C}"/>
              </a:ext>
            </a:extLst>
          </p:cNvPr>
          <p:cNvSpPr/>
          <p:nvPr/>
        </p:nvSpPr>
        <p:spPr>
          <a:xfrm rot="16200000">
            <a:off x="7581129" y="4943312"/>
            <a:ext cx="91440" cy="4572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317F47D0-9486-4AED-BF2D-7E7F2E9E7031}"/>
              </a:ext>
            </a:extLst>
          </p:cNvPr>
          <p:cNvSpPr/>
          <p:nvPr/>
        </p:nvSpPr>
        <p:spPr>
          <a:xfrm flipH="1">
            <a:off x="601196" y="3957727"/>
            <a:ext cx="7048513" cy="2016889"/>
          </a:xfrm>
          <a:prstGeom prst="rect">
            <a:avLst/>
          </a:prstGeom>
          <a:gradFill>
            <a:gsLst>
              <a:gs pos="100000">
                <a:schemeClr val="accent1">
                  <a:alpha val="0"/>
                </a:schemeClr>
              </a:gs>
              <a:gs pos="0">
                <a:schemeClr val="accent1">
                  <a:alpha val="14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+mn-ea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40A9174-627E-4F2B-B752-3560E4FFD17D}"/>
              </a:ext>
            </a:extLst>
          </p:cNvPr>
          <p:cNvSpPr txBox="1"/>
          <p:nvPr/>
        </p:nvSpPr>
        <p:spPr>
          <a:xfrm flipH="1">
            <a:off x="1343581" y="4776135"/>
            <a:ext cx="5891892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使用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Go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语言单元测试功能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  <a:p>
            <a:pPr algn="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white"/>
                </a:solidFill>
                <a:latin typeface="+mn-ea"/>
              </a:rPr>
              <a:t>每完成一个模块便对其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所有接口进行单元测试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A124D112-79C3-48F7-9898-80EC2D06B81B}"/>
              </a:ext>
            </a:extLst>
          </p:cNvPr>
          <p:cNvSpPr/>
          <p:nvPr/>
        </p:nvSpPr>
        <p:spPr>
          <a:xfrm flipH="1">
            <a:off x="7189754" y="4185094"/>
            <a:ext cx="45719" cy="416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C98E95D-3BF5-4882-ABCD-D86314135DBA}"/>
              </a:ext>
            </a:extLst>
          </p:cNvPr>
          <p:cNvSpPr/>
          <p:nvPr/>
        </p:nvSpPr>
        <p:spPr>
          <a:xfrm flipH="1">
            <a:off x="4012416" y="4185094"/>
            <a:ext cx="3200199" cy="416302"/>
          </a:xfrm>
          <a:prstGeom prst="rect">
            <a:avLst/>
          </a:prstGeom>
          <a:gradFill>
            <a:gsLst>
              <a:gs pos="100000">
                <a:schemeClr val="accent1">
                  <a:alpha val="0"/>
                </a:schemeClr>
              </a:gs>
              <a:gs pos="0">
                <a:schemeClr val="accent1">
                  <a:alpha val="47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+mn-ea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F4DCCD2-143E-42F7-98A9-6BC807021D66}"/>
              </a:ext>
            </a:extLst>
          </p:cNvPr>
          <p:cNvSpPr/>
          <p:nvPr/>
        </p:nvSpPr>
        <p:spPr>
          <a:xfrm flipH="1">
            <a:off x="5616146" y="4208578"/>
            <a:ext cx="15021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后端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F9F3277-AF2E-3773-750F-4AF9DABED2ED}"/>
              </a:ext>
            </a:extLst>
          </p:cNvPr>
          <p:cNvGrpSpPr/>
          <p:nvPr/>
        </p:nvGrpSpPr>
        <p:grpSpPr>
          <a:xfrm>
            <a:off x="1431913" y="1298513"/>
            <a:ext cx="2580503" cy="2490649"/>
            <a:chOff x="1343778" y="1180635"/>
            <a:chExt cx="2580503" cy="2490649"/>
          </a:xfrm>
        </p:grpSpPr>
        <p:pic>
          <p:nvPicPr>
            <p:cNvPr id="1026" name="Picture 2" descr="前端常用工具网址集合 | 前端面经">
              <a:extLst>
                <a:ext uri="{FF2B5EF4-FFF2-40B4-BE49-F238E27FC236}">
                  <a16:creationId xmlns:a16="http://schemas.microsoft.com/office/drawing/2014/main" id="{2EFB3899-4107-360B-BE9C-5B1FF924AB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2678"/>
            <a:stretch/>
          </p:blipFill>
          <p:spPr bwMode="auto">
            <a:xfrm>
              <a:off x="1870872" y="1180635"/>
              <a:ext cx="1526314" cy="13632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 descr="前端常用工具网址集合 | 前端面经">
              <a:extLst>
                <a:ext uri="{FF2B5EF4-FFF2-40B4-BE49-F238E27FC236}">
                  <a16:creationId xmlns:a16="http://schemas.microsoft.com/office/drawing/2014/main" id="{BF7E7B2A-EB2A-E1D7-11AF-897939AF366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01"/>
            <a:stretch/>
          </p:blipFill>
          <p:spPr bwMode="auto">
            <a:xfrm>
              <a:off x="1343778" y="2308081"/>
              <a:ext cx="2580503" cy="13632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8" name="Picture 4" descr="How to install and setup Golang development under WSL 2 | by Ben ...">
            <a:extLst>
              <a:ext uri="{FF2B5EF4-FFF2-40B4-BE49-F238E27FC236}">
                <a16:creationId xmlns:a16="http://schemas.microsoft.com/office/drawing/2014/main" id="{8557F2C9-FF59-79E3-70CD-3409760CE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990" y="4015506"/>
            <a:ext cx="3205013" cy="1809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385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BA6591-92AC-40B8-8D66-847A913DE0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spAutoFit/>
          </a:bodyPr>
          <a:lstStyle/>
          <a:p>
            <a:r>
              <a:rPr lang="zh-CN" altLang="en-US" dirty="0">
                <a:latin typeface="+mj-ea"/>
                <a:ea typeface="+mj-ea"/>
              </a:rPr>
              <a:t>目 录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0F5A21D-1A48-44A0-AF1D-493E7752A6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01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C8C5BBB4-08EC-45D4-8C74-58B8450C218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9191" y="3803718"/>
            <a:ext cx="1493105" cy="369332"/>
          </a:xfrm>
        </p:spPr>
        <p:txBody>
          <a:bodyPr>
            <a:spAutoFit/>
          </a:bodyPr>
          <a:lstStyle/>
          <a:p>
            <a:r>
              <a:rPr lang="zh-CN" altLang="en-US" b="1" dirty="0">
                <a:latin typeface="+mn-ea"/>
                <a:ea typeface="+mn-ea"/>
              </a:rPr>
              <a:t>功能介绍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5BA443A-0ADB-4B10-82B6-15A5213BB9B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04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B50D5A56-4AC1-4D53-BFC4-D34E9B3668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701006" y="3803718"/>
            <a:ext cx="1493105" cy="369332"/>
          </a:xfrm>
        </p:spPr>
        <p:txBody>
          <a:bodyPr>
            <a:spAutoFit/>
          </a:bodyPr>
          <a:lstStyle/>
          <a:p>
            <a:r>
              <a:rPr lang="zh-CN" altLang="en-US" b="1" dirty="0">
                <a:latin typeface="+mn-ea"/>
                <a:ea typeface="+mn-ea"/>
              </a:rPr>
              <a:t>团队合作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5266BF4A-3A5A-402A-BB5E-1D1FDA3C940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02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3F38B3F-9BE6-4D4D-A18A-685098DC66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31307" y="4855974"/>
            <a:ext cx="1493105" cy="369332"/>
          </a:xfrm>
        </p:spPr>
        <p:txBody>
          <a:bodyPr>
            <a:spAutoFit/>
          </a:bodyPr>
          <a:lstStyle/>
          <a:p>
            <a:r>
              <a:rPr lang="zh-CN" altLang="en-US" b="1" dirty="0">
                <a:latin typeface="+mn-ea"/>
                <a:ea typeface="+mn-ea"/>
              </a:rPr>
              <a:t>技术架构</a:t>
            </a:r>
          </a:p>
        </p:txBody>
      </p: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17B1EBAD-FBC2-4123-8B1A-9456BAD2913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03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1922F68A-DEFF-4BEF-8D8B-5A6976E9AA8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28652" y="4855974"/>
            <a:ext cx="1493105" cy="369332"/>
          </a:xfrm>
        </p:spPr>
        <p:txBody>
          <a:bodyPr>
            <a:spAutoFit/>
          </a:bodyPr>
          <a:lstStyle/>
          <a:p>
            <a:r>
              <a:rPr lang="zh-CN" altLang="en-US" b="1" dirty="0">
                <a:latin typeface="+mn-ea"/>
                <a:ea typeface="+mn-ea"/>
              </a:rPr>
              <a:t>开发测试</a:t>
            </a:r>
          </a:p>
        </p:txBody>
      </p:sp>
    </p:spTree>
    <p:extLst>
      <p:ext uri="{BB962C8B-B14F-4D97-AF65-F5344CB8AC3E}">
        <p14:creationId xmlns:p14="http://schemas.microsoft.com/office/powerpoint/2010/main" val="1551474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6D4DEB-2322-4FD2-9EDA-A4C4FF3002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93319" y="1039685"/>
            <a:ext cx="4805362" cy="2848472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altLang="zh-CN" dirty="0">
                <a:latin typeface="+mn-ea"/>
                <a:ea typeface="+mn-ea"/>
              </a:rPr>
              <a:t>04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4E24FBD-8E8E-4BE9-97E1-7DFF00B2EA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86000" y="3430852"/>
            <a:ext cx="7832725" cy="1311128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zh-CN" altLang="en-US" sz="88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团队合作</a:t>
            </a:r>
          </a:p>
        </p:txBody>
      </p:sp>
    </p:spTree>
    <p:extLst>
      <p:ext uri="{BB962C8B-B14F-4D97-AF65-F5344CB8AC3E}">
        <p14:creationId xmlns:p14="http://schemas.microsoft.com/office/powerpoint/2010/main" val="27734489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61867F2-6FB1-49CA-92F3-69D532C46967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06120" y="434136"/>
            <a:ext cx="952289" cy="5909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01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D2A80B-291E-41EF-9F9C-9DBCF122DBC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14848" y="434136"/>
            <a:ext cx="3747575" cy="590931"/>
          </a:xfrm>
        </p:spPr>
        <p:txBody>
          <a:bodyPr>
            <a:spAutoFit/>
          </a:bodyPr>
          <a:lstStyle/>
          <a:p>
            <a:pPr algn="dist"/>
            <a:r>
              <a:rPr lang="zh-CN" altLang="en-US" dirty="0">
                <a:latin typeface="+mj-ea"/>
                <a:ea typeface="+mj-ea"/>
              </a:rPr>
              <a:t>默契的合作</a:t>
            </a: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339D1FE6-EC9E-402D-8396-39C5ECB95BD7}"/>
              </a:ext>
            </a:extLst>
          </p:cNvPr>
          <p:cNvSpPr/>
          <p:nvPr/>
        </p:nvSpPr>
        <p:spPr>
          <a:xfrm>
            <a:off x="1075113" y="2233473"/>
            <a:ext cx="626104" cy="626102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3000"/>
                </a:schemeClr>
              </a:gs>
              <a:gs pos="66000">
                <a:schemeClr val="accent1">
                  <a:alpha val="17000"/>
                </a:schemeClr>
              </a:gs>
              <a:gs pos="100000">
                <a:schemeClr val="accent1">
                  <a:alpha val="60000"/>
                </a:schemeClr>
              </a:gs>
              <a:gs pos="95000">
                <a:schemeClr val="accent1">
                  <a:alpha val="3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2000">
                  <a:schemeClr val="accent1"/>
                </a:gs>
                <a:gs pos="53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  <a:effectLst>
            <a:outerShdw blurRad="2794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56FC661-E6F7-42E6-9AF9-88F55D57CE48}"/>
              </a:ext>
            </a:extLst>
          </p:cNvPr>
          <p:cNvSpPr/>
          <p:nvPr/>
        </p:nvSpPr>
        <p:spPr>
          <a:xfrm>
            <a:off x="1783648" y="4143877"/>
            <a:ext cx="2617659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严格的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commit message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格式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BA6DD40F-642D-4B71-AF53-6C6E241D02BC}"/>
              </a:ext>
            </a:extLst>
          </p:cNvPr>
          <p:cNvSpPr>
            <a:spLocks noEditPoints="1"/>
          </p:cNvSpPr>
          <p:nvPr/>
        </p:nvSpPr>
        <p:spPr bwMode="auto">
          <a:xfrm>
            <a:off x="1246794" y="2406270"/>
            <a:ext cx="282742" cy="280509"/>
          </a:xfrm>
          <a:custGeom>
            <a:avLst/>
            <a:gdLst>
              <a:gd name="T0" fmla="*/ 31 w 2621"/>
              <a:gd name="T1" fmla="*/ 2132 h 2604"/>
              <a:gd name="T2" fmla="*/ 1310 w 2621"/>
              <a:gd name="T3" fmla="*/ 2604 h 2604"/>
              <a:gd name="T4" fmla="*/ 2589 w 2621"/>
              <a:gd name="T5" fmla="*/ 2132 h 2604"/>
              <a:gd name="T6" fmla="*/ 1310 w 2621"/>
              <a:gd name="T7" fmla="*/ 955 h 2604"/>
              <a:gd name="T8" fmla="*/ 1310 w 2621"/>
              <a:gd name="T9" fmla="*/ 0 h 2604"/>
              <a:gd name="T10" fmla="*/ 1310 w 2621"/>
              <a:gd name="T11" fmla="*/ 955 h 2604"/>
              <a:gd name="T12" fmla="*/ 732 w 2621"/>
              <a:gd name="T13" fmla="*/ 1163 h 2604"/>
              <a:gd name="T14" fmla="*/ 0 w 2621"/>
              <a:gd name="T15" fmla="*/ 984 h 2604"/>
              <a:gd name="T16" fmla="*/ 1889 w 2621"/>
              <a:gd name="T17" fmla="*/ 1163 h 2604"/>
              <a:gd name="T18" fmla="*/ 2621 w 2621"/>
              <a:gd name="T19" fmla="*/ 984 h 2604"/>
              <a:gd name="T20" fmla="*/ 1889 w 2621"/>
              <a:gd name="T21" fmla="*/ 1163 h 2604"/>
              <a:gd name="T22" fmla="*/ 1889 w 2621"/>
              <a:gd name="T23" fmla="*/ 1746 h 2604"/>
              <a:gd name="T24" fmla="*/ 2589 w 2621"/>
              <a:gd name="T25" fmla="*/ 1315 h 2604"/>
              <a:gd name="T26" fmla="*/ 732 w 2621"/>
              <a:gd name="T27" fmla="*/ 1746 h 2604"/>
              <a:gd name="T28" fmla="*/ 31 w 2621"/>
              <a:gd name="T29" fmla="*/ 1315 h 2604"/>
              <a:gd name="T30" fmla="*/ 732 w 2621"/>
              <a:gd name="T31" fmla="*/ 1746 h 2604"/>
              <a:gd name="T32" fmla="*/ 732 w 2621"/>
              <a:gd name="T33" fmla="*/ 1990 h 2604"/>
              <a:gd name="T34" fmla="*/ 0 w 2621"/>
              <a:gd name="T35" fmla="*/ 1811 h 2604"/>
              <a:gd name="T36" fmla="*/ 1889 w 2621"/>
              <a:gd name="T37" fmla="*/ 1990 h 2604"/>
              <a:gd name="T38" fmla="*/ 2621 w 2621"/>
              <a:gd name="T39" fmla="*/ 1811 h 2604"/>
              <a:gd name="T40" fmla="*/ 1889 w 2621"/>
              <a:gd name="T41" fmla="*/ 1990 h 2604"/>
              <a:gd name="T42" fmla="*/ 1297 w 2621"/>
              <a:gd name="T43" fmla="*/ 2298 h 2604"/>
              <a:gd name="T44" fmla="*/ 1377 w 2621"/>
              <a:gd name="T45" fmla="*/ 2238 h 2604"/>
              <a:gd name="T46" fmla="*/ 1647 w 2621"/>
              <a:gd name="T47" fmla="*/ 2094 h 2604"/>
              <a:gd name="T48" fmla="*/ 1714 w 2621"/>
              <a:gd name="T49" fmla="*/ 1789 h 2604"/>
              <a:gd name="T50" fmla="*/ 1522 w 2621"/>
              <a:gd name="T51" fmla="*/ 1654 h 2604"/>
              <a:gd name="T52" fmla="*/ 1407 w 2621"/>
              <a:gd name="T53" fmla="*/ 1346 h 2604"/>
              <a:gd name="T54" fmla="*/ 1490 w 2621"/>
              <a:gd name="T55" fmla="*/ 1383 h 2604"/>
              <a:gd name="T56" fmla="*/ 1595 w 2621"/>
              <a:gd name="T57" fmla="*/ 1418 h 2604"/>
              <a:gd name="T58" fmla="*/ 1695 w 2621"/>
              <a:gd name="T59" fmla="*/ 1339 h 2604"/>
              <a:gd name="T60" fmla="*/ 1624 w 2621"/>
              <a:gd name="T61" fmla="*/ 1250 h 2604"/>
              <a:gd name="T62" fmla="*/ 1411 w 2621"/>
              <a:gd name="T63" fmla="*/ 1174 h 2604"/>
              <a:gd name="T64" fmla="*/ 1390 w 2621"/>
              <a:gd name="T65" fmla="*/ 1053 h 2604"/>
              <a:gd name="T66" fmla="*/ 1281 w 2621"/>
              <a:gd name="T67" fmla="*/ 1053 h 2604"/>
              <a:gd name="T68" fmla="*/ 1254 w 2621"/>
              <a:gd name="T69" fmla="*/ 1167 h 2604"/>
              <a:gd name="T70" fmla="*/ 877 w 2621"/>
              <a:gd name="T71" fmla="*/ 1452 h 2604"/>
              <a:gd name="T72" fmla="*/ 991 w 2621"/>
              <a:gd name="T73" fmla="*/ 1642 h 2604"/>
              <a:gd name="T74" fmla="*/ 1234 w 2621"/>
              <a:gd name="T75" fmla="*/ 1741 h 2604"/>
              <a:gd name="T76" fmla="*/ 1105 w 2621"/>
              <a:gd name="T77" fmla="*/ 1962 h 2604"/>
              <a:gd name="T78" fmla="*/ 995 w 2621"/>
              <a:gd name="T79" fmla="*/ 1919 h 2604"/>
              <a:gd name="T80" fmla="*/ 922 w 2621"/>
              <a:gd name="T81" fmla="*/ 2057 h 2604"/>
              <a:gd name="T82" fmla="*/ 1108 w 2621"/>
              <a:gd name="T83" fmla="*/ 2147 h 2604"/>
              <a:gd name="T84" fmla="*/ 1218 w 2621"/>
              <a:gd name="T85" fmla="*/ 2238 h 2604"/>
              <a:gd name="T86" fmla="*/ 1391 w 2621"/>
              <a:gd name="T87" fmla="*/ 1794 h 2604"/>
              <a:gd name="T88" fmla="*/ 1508 w 2621"/>
              <a:gd name="T89" fmla="*/ 1912 h 2604"/>
              <a:gd name="T90" fmla="*/ 1383 w 2621"/>
              <a:gd name="T91" fmla="*/ 2021 h 2604"/>
              <a:gd name="T92" fmla="*/ 1149 w 2621"/>
              <a:gd name="T93" fmla="*/ 1514 h 2604"/>
              <a:gd name="T94" fmla="*/ 1151 w 2621"/>
              <a:gd name="T95" fmla="*/ 1366 h 2604"/>
              <a:gd name="T96" fmla="*/ 1240 w 2621"/>
              <a:gd name="T97" fmla="*/ 1563 h 2604"/>
              <a:gd name="T98" fmla="*/ 1149 w 2621"/>
              <a:gd name="T99" fmla="*/ 1514 h 2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621" h="2604">
                <a:moveTo>
                  <a:pt x="1310" y="2436"/>
                </a:moveTo>
                <a:cubicBezTo>
                  <a:pt x="684" y="2436"/>
                  <a:pt x="161" y="2306"/>
                  <a:pt x="31" y="2132"/>
                </a:cubicBezTo>
                <a:cubicBezTo>
                  <a:pt x="11" y="2159"/>
                  <a:pt x="0" y="2187"/>
                  <a:pt x="0" y="2216"/>
                </a:cubicBezTo>
                <a:cubicBezTo>
                  <a:pt x="0" y="2430"/>
                  <a:pt x="586" y="2604"/>
                  <a:pt x="1310" y="2604"/>
                </a:cubicBezTo>
                <a:cubicBezTo>
                  <a:pt x="2034" y="2604"/>
                  <a:pt x="2621" y="2430"/>
                  <a:pt x="2621" y="2216"/>
                </a:cubicBezTo>
                <a:cubicBezTo>
                  <a:pt x="2621" y="2187"/>
                  <a:pt x="2610" y="2159"/>
                  <a:pt x="2589" y="2132"/>
                </a:cubicBezTo>
                <a:cubicBezTo>
                  <a:pt x="2460" y="2306"/>
                  <a:pt x="1937" y="2436"/>
                  <a:pt x="1310" y="2436"/>
                </a:cubicBezTo>
                <a:close/>
                <a:moveTo>
                  <a:pt x="1310" y="955"/>
                </a:moveTo>
                <a:cubicBezTo>
                  <a:pt x="2034" y="955"/>
                  <a:pt x="2621" y="741"/>
                  <a:pt x="2621" y="477"/>
                </a:cubicBezTo>
                <a:cubicBezTo>
                  <a:pt x="2621" y="214"/>
                  <a:pt x="2034" y="0"/>
                  <a:pt x="1310" y="0"/>
                </a:cubicBezTo>
                <a:cubicBezTo>
                  <a:pt x="586" y="0"/>
                  <a:pt x="0" y="214"/>
                  <a:pt x="0" y="477"/>
                </a:cubicBezTo>
                <a:cubicBezTo>
                  <a:pt x="0" y="741"/>
                  <a:pt x="586" y="955"/>
                  <a:pt x="1310" y="955"/>
                </a:cubicBezTo>
                <a:close/>
                <a:moveTo>
                  <a:pt x="732" y="1331"/>
                </a:moveTo>
                <a:cubicBezTo>
                  <a:pt x="732" y="1163"/>
                  <a:pt x="732" y="1163"/>
                  <a:pt x="732" y="1163"/>
                </a:cubicBezTo>
                <a:cubicBezTo>
                  <a:pt x="380" y="1112"/>
                  <a:pt x="118" y="1016"/>
                  <a:pt x="31" y="900"/>
                </a:cubicBezTo>
                <a:cubicBezTo>
                  <a:pt x="11" y="927"/>
                  <a:pt x="0" y="955"/>
                  <a:pt x="0" y="984"/>
                </a:cubicBezTo>
                <a:cubicBezTo>
                  <a:pt x="0" y="1136"/>
                  <a:pt x="298" y="1268"/>
                  <a:pt x="732" y="1331"/>
                </a:cubicBezTo>
                <a:close/>
                <a:moveTo>
                  <a:pt x="1889" y="1163"/>
                </a:moveTo>
                <a:cubicBezTo>
                  <a:pt x="1889" y="1331"/>
                  <a:pt x="1889" y="1331"/>
                  <a:pt x="1889" y="1331"/>
                </a:cubicBezTo>
                <a:cubicBezTo>
                  <a:pt x="2322" y="1268"/>
                  <a:pt x="2621" y="1136"/>
                  <a:pt x="2621" y="984"/>
                </a:cubicBezTo>
                <a:cubicBezTo>
                  <a:pt x="2621" y="955"/>
                  <a:pt x="2610" y="927"/>
                  <a:pt x="2589" y="900"/>
                </a:cubicBezTo>
                <a:cubicBezTo>
                  <a:pt x="2503" y="1016"/>
                  <a:pt x="2240" y="1112"/>
                  <a:pt x="1889" y="1163"/>
                </a:cubicBezTo>
                <a:close/>
                <a:moveTo>
                  <a:pt x="1889" y="1578"/>
                </a:moveTo>
                <a:cubicBezTo>
                  <a:pt x="1889" y="1746"/>
                  <a:pt x="1889" y="1746"/>
                  <a:pt x="1889" y="1746"/>
                </a:cubicBezTo>
                <a:cubicBezTo>
                  <a:pt x="2322" y="1682"/>
                  <a:pt x="2621" y="1551"/>
                  <a:pt x="2621" y="1398"/>
                </a:cubicBezTo>
                <a:cubicBezTo>
                  <a:pt x="2621" y="1370"/>
                  <a:pt x="2610" y="1342"/>
                  <a:pt x="2589" y="1315"/>
                </a:cubicBezTo>
                <a:cubicBezTo>
                  <a:pt x="2503" y="1431"/>
                  <a:pt x="2240" y="1527"/>
                  <a:pt x="1889" y="1578"/>
                </a:cubicBezTo>
                <a:close/>
                <a:moveTo>
                  <a:pt x="732" y="1746"/>
                </a:moveTo>
                <a:cubicBezTo>
                  <a:pt x="732" y="1578"/>
                  <a:pt x="732" y="1578"/>
                  <a:pt x="732" y="1578"/>
                </a:cubicBezTo>
                <a:cubicBezTo>
                  <a:pt x="380" y="1527"/>
                  <a:pt x="118" y="1431"/>
                  <a:pt x="31" y="1315"/>
                </a:cubicBezTo>
                <a:cubicBezTo>
                  <a:pt x="11" y="1342"/>
                  <a:pt x="0" y="1370"/>
                  <a:pt x="0" y="1398"/>
                </a:cubicBezTo>
                <a:cubicBezTo>
                  <a:pt x="0" y="1551"/>
                  <a:pt x="298" y="1682"/>
                  <a:pt x="732" y="1746"/>
                </a:cubicBezTo>
                <a:close/>
                <a:moveTo>
                  <a:pt x="732" y="2158"/>
                </a:moveTo>
                <a:cubicBezTo>
                  <a:pt x="732" y="1990"/>
                  <a:pt x="732" y="1990"/>
                  <a:pt x="732" y="1990"/>
                </a:cubicBezTo>
                <a:cubicBezTo>
                  <a:pt x="380" y="1939"/>
                  <a:pt x="118" y="1843"/>
                  <a:pt x="31" y="1727"/>
                </a:cubicBezTo>
                <a:cubicBezTo>
                  <a:pt x="11" y="1754"/>
                  <a:pt x="0" y="1782"/>
                  <a:pt x="0" y="1811"/>
                </a:cubicBezTo>
                <a:cubicBezTo>
                  <a:pt x="0" y="1963"/>
                  <a:pt x="298" y="2095"/>
                  <a:pt x="732" y="2158"/>
                </a:cubicBezTo>
                <a:close/>
                <a:moveTo>
                  <a:pt x="1889" y="1990"/>
                </a:moveTo>
                <a:cubicBezTo>
                  <a:pt x="1889" y="2158"/>
                  <a:pt x="1889" y="2158"/>
                  <a:pt x="1889" y="2158"/>
                </a:cubicBezTo>
                <a:cubicBezTo>
                  <a:pt x="2322" y="2095"/>
                  <a:pt x="2621" y="1963"/>
                  <a:pt x="2621" y="1811"/>
                </a:cubicBezTo>
                <a:cubicBezTo>
                  <a:pt x="2621" y="1782"/>
                  <a:pt x="2610" y="1754"/>
                  <a:pt x="2589" y="1727"/>
                </a:cubicBezTo>
                <a:cubicBezTo>
                  <a:pt x="2503" y="1843"/>
                  <a:pt x="2240" y="1939"/>
                  <a:pt x="1889" y="1990"/>
                </a:cubicBezTo>
                <a:close/>
                <a:moveTo>
                  <a:pt x="1243" y="2283"/>
                </a:moveTo>
                <a:cubicBezTo>
                  <a:pt x="1260" y="2293"/>
                  <a:pt x="1278" y="2298"/>
                  <a:pt x="1297" y="2298"/>
                </a:cubicBezTo>
                <a:cubicBezTo>
                  <a:pt x="1317" y="2298"/>
                  <a:pt x="1335" y="2293"/>
                  <a:pt x="1352" y="2283"/>
                </a:cubicBezTo>
                <a:cubicBezTo>
                  <a:pt x="1368" y="2273"/>
                  <a:pt x="1377" y="2258"/>
                  <a:pt x="1377" y="2238"/>
                </a:cubicBezTo>
                <a:cubicBezTo>
                  <a:pt x="1379" y="2178"/>
                  <a:pt x="1379" y="2178"/>
                  <a:pt x="1379" y="2178"/>
                </a:cubicBezTo>
                <a:cubicBezTo>
                  <a:pt x="1493" y="2171"/>
                  <a:pt x="1582" y="2143"/>
                  <a:pt x="1647" y="2094"/>
                </a:cubicBezTo>
                <a:cubicBezTo>
                  <a:pt x="1712" y="2046"/>
                  <a:pt x="1744" y="1982"/>
                  <a:pt x="1744" y="1902"/>
                </a:cubicBezTo>
                <a:cubicBezTo>
                  <a:pt x="1744" y="1858"/>
                  <a:pt x="1734" y="1820"/>
                  <a:pt x="1714" y="1789"/>
                </a:cubicBezTo>
                <a:cubicBezTo>
                  <a:pt x="1694" y="1758"/>
                  <a:pt x="1667" y="1731"/>
                  <a:pt x="1634" y="1709"/>
                </a:cubicBezTo>
                <a:cubicBezTo>
                  <a:pt x="1601" y="1687"/>
                  <a:pt x="1564" y="1669"/>
                  <a:pt x="1522" y="1654"/>
                </a:cubicBezTo>
                <a:cubicBezTo>
                  <a:pt x="1480" y="1639"/>
                  <a:pt x="1439" y="1626"/>
                  <a:pt x="1397" y="1613"/>
                </a:cubicBezTo>
                <a:cubicBezTo>
                  <a:pt x="1407" y="1346"/>
                  <a:pt x="1407" y="1346"/>
                  <a:pt x="1407" y="1346"/>
                </a:cubicBezTo>
                <a:cubicBezTo>
                  <a:pt x="1426" y="1351"/>
                  <a:pt x="1442" y="1358"/>
                  <a:pt x="1455" y="1365"/>
                </a:cubicBezTo>
                <a:cubicBezTo>
                  <a:pt x="1469" y="1372"/>
                  <a:pt x="1480" y="1378"/>
                  <a:pt x="1490" y="1383"/>
                </a:cubicBezTo>
                <a:cubicBezTo>
                  <a:pt x="1504" y="1392"/>
                  <a:pt x="1520" y="1401"/>
                  <a:pt x="1537" y="1408"/>
                </a:cubicBezTo>
                <a:cubicBezTo>
                  <a:pt x="1554" y="1415"/>
                  <a:pt x="1573" y="1418"/>
                  <a:pt x="1595" y="1418"/>
                </a:cubicBezTo>
                <a:cubicBezTo>
                  <a:pt x="1631" y="1418"/>
                  <a:pt x="1657" y="1411"/>
                  <a:pt x="1672" y="1396"/>
                </a:cubicBezTo>
                <a:cubicBezTo>
                  <a:pt x="1688" y="1381"/>
                  <a:pt x="1695" y="1362"/>
                  <a:pt x="1695" y="1339"/>
                </a:cubicBezTo>
                <a:cubicBezTo>
                  <a:pt x="1695" y="1327"/>
                  <a:pt x="1689" y="1314"/>
                  <a:pt x="1677" y="1298"/>
                </a:cubicBezTo>
                <a:cubicBezTo>
                  <a:pt x="1665" y="1282"/>
                  <a:pt x="1647" y="1266"/>
                  <a:pt x="1624" y="1250"/>
                </a:cubicBezTo>
                <a:cubicBezTo>
                  <a:pt x="1600" y="1235"/>
                  <a:pt x="1571" y="1220"/>
                  <a:pt x="1535" y="1206"/>
                </a:cubicBezTo>
                <a:cubicBezTo>
                  <a:pt x="1500" y="1192"/>
                  <a:pt x="1458" y="1182"/>
                  <a:pt x="1411" y="1174"/>
                </a:cubicBezTo>
                <a:cubicBezTo>
                  <a:pt x="1415" y="1098"/>
                  <a:pt x="1415" y="1098"/>
                  <a:pt x="1415" y="1098"/>
                </a:cubicBezTo>
                <a:cubicBezTo>
                  <a:pt x="1415" y="1078"/>
                  <a:pt x="1407" y="1064"/>
                  <a:pt x="1390" y="1053"/>
                </a:cubicBezTo>
                <a:cubicBezTo>
                  <a:pt x="1373" y="1043"/>
                  <a:pt x="1355" y="1038"/>
                  <a:pt x="1335" y="1038"/>
                </a:cubicBezTo>
                <a:cubicBezTo>
                  <a:pt x="1316" y="1038"/>
                  <a:pt x="1298" y="1043"/>
                  <a:pt x="1281" y="1053"/>
                </a:cubicBezTo>
                <a:cubicBezTo>
                  <a:pt x="1264" y="1064"/>
                  <a:pt x="1256" y="1078"/>
                  <a:pt x="1256" y="1098"/>
                </a:cubicBezTo>
                <a:cubicBezTo>
                  <a:pt x="1254" y="1167"/>
                  <a:pt x="1254" y="1167"/>
                  <a:pt x="1254" y="1167"/>
                </a:cubicBezTo>
                <a:cubicBezTo>
                  <a:pt x="1134" y="1172"/>
                  <a:pt x="1041" y="1200"/>
                  <a:pt x="976" y="1252"/>
                </a:cubicBezTo>
                <a:cubicBezTo>
                  <a:pt x="910" y="1304"/>
                  <a:pt x="877" y="1370"/>
                  <a:pt x="877" y="1452"/>
                </a:cubicBezTo>
                <a:cubicBezTo>
                  <a:pt x="877" y="1495"/>
                  <a:pt x="887" y="1532"/>
                  <a:pt x="908" y="1563"/>
                </a:cubicBezTo>
                <a:cubicBezTo>
                  <a:pt x="929" y="1593"/>
                  <a:pt x="956" y="1620"/>
                  <a:pt x="991" y="1642"/>
                </a:cubicBezTo>
                <a:cubicBezTo>
                  <a:pt x="1025" y="1664"/>
                  <a:pt x="1063" y="1682"/>
                  <a:pt x="1105" y="1698"/>
                </a:cubicBezTo>
                <a:cubicBezTo>
                  <a:pt x="1148" y="1713"/>
                  <a:pt x="1191" y="1727"/>
                  <a:pt x="1234" y="1741"/>
                </a:cubicBezTo>
                <a:cubicBezTo>
                  <a:pt x="1223" y="2012"/>
                  <a:pt x="1223" y="2012"/>
                  <a:pt x="1223" y="2012"/>
                </a:cubicBezTo>
                <a:cubicBezTo>
                  <a:pt x="1172" y="2000"/>
                  <a:pt x="1133" y="1983"/>
                  <a:pt x="1105" y="1962"/>
                </a:cubicBezTo>
                <a:cubicBezTo>
                  <a:pt x="1090" y="1951"/>
                  <a:pt x="1073" y="1942"/>
                  <a:pt x="1056" y="1933"/>
                </a:cubicBezTo>
                <a:cubicBezTo>
                  <a:pt x="1039" y="1925"/>
                  <a:pt x="1018" y="1920"/>
                  <a:pt x="995" y="1919"/>
                </a:cubicBezTo>
                <a:cubicBezTo>
                  <a:pt x="926" y="1919"/>
                  <a:pt x="891" y="1943"/>
                  <a:pt x="891" y="1991"/>
                </a:cubicBezTo>
                <a:cubicBezTo>
                  <a:pt x="891" y="2015"/>
                  <a:pt x="901" y="2038"/>
                  <a:pt x="922" y="2057"/>
                </a:cubicBezTo>
                <a:cubicBezTo>
                  <a:pt x="943" y="2077"/>
                  <a:pt x="969" y="2095"/>
                  <a:pt x="1002" y="2110"/>
                </a:cubicBezTo>
                <a:cubicBezTo>
                  <a:pt x="1034" y="2124"/>
                  <a:pt x="1069" y="2137"/>
                  <a:pt x="1108" y="2147"/>
                </a:cubicBezTo>
                <a:cubicBezTo>
                  <a:pt x="1147" y="2157"/>
                  <a:pt x="1185" y="2165"/>
                  <a:pt x="1219" y="2170"/>
                </a:cubicBezTo>
                <a:cubicBezTo>
                  <a:pt x="1218" y="2238"/>
                  <a:pt x="1218" y="2238"/>
                  <a:pt x="1218" y="2238"/>
                </a:cubicBezTo>
                <a:cubicBezTo>
                  <a:pt x="1218" y="2258"/>
                  <a:pt x="1226" y="2273"/>
                  <a:pt x="1243" y="2283"/>
                </a:cubicBezTo>
                <a:close/>
                <a:moveTo>
                  <a:pt x="1391" y="1794"/>
                </a:moveTo>
                <a:cubicBezTo>
                  <a:pt x="1426" y="1809"/>
                  <a:pt x="1454" y="1825"/>
                  <a:pt x="1476" y="1844"/>
                </a:cubicBezTo>
                <a:cubicBezTo>
                  <a:pt x="1497" y="1863"/>
                  <a:pt x="1508" y="1886"/>
                  <a:pt x="1508" y="1912"/>
                </a:cubicBezTo>
                <a:cubicBezTo>
                  <a:pt x="1508" y="1945"/>
                  <a:pt x="1497" y="1970"/>
                  <a:pt x="1474" y="1988"/>
                </a:cubicBezTo>
                <a:cubicBezTo>
                  <a:pt x="1452" y="2005"/>
                  <a:pt x="1422" y="2016"/>
                  <a:pt x="1383" y="2021"/>
                </a:cubicBezTo>
                <a:lnTo>
                  <a:pt x="1391" y="1794"/>
                </a:lnTo>
                <a:close/>
                <a:moveTo>
                  <a:pt x="1149" y="1514"/>
                </a:moveTo>
                <a:cubicBezTo>
                  <a:pt x="1126" y="1496"/>
                  <a:pt x="1114" y="1473"/>
                  <a:pt x="1114" y="1444"/>
                </a:cubicBezTo>
                <a:cubicBezTo>
                  <a:pt x="1114" y="1412"/>
                  <a:pt x="1127" y="1386"/>
                  <a:pt x="1151" y="1366"/>
                </a:cubicBezTo>
                <a:cubicBezTo>
                  <a:pt x="1175" y="1347"/>
                  <a:pt x="1208" y="1335"/>
                  <a:pt x="1248" y="1331"/>
                </a:cubicBezTo>
                <a:cubicBezTo>
                  <a:pt x="1240" y="1563"/>
                  <a:pt x="1240" y="1563"/>
                  <a:pt x="1240" y="1563"/>
                </a:cubicBezTo>
                <a:cubicBezTo>
                  <a:pt x="1202" y="1548"/>
                  <a:pt x="1172" y="1532"/>
                  <a:pt x="1149" y="1514"/>
                </a:cubicBezTo>
                <a:close/>
                <a:moveTo>
                  <a:pt x="1149" y="1514"/>
                </a:moveTo>
                <a:cubicBezTo>
                  <a:pt x="1149" y="1514"/>
                  <a:pt x="1149" y="1514"/>
                  <a:pt x="1149" y="1514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FE90EEEB-C3E0-4413-AFE0-D2EA3E33B3E4}"/>
              </a:ext>
            </a:extLst>
          </p:cNvPr>
          <p:cNvSpPr/>
          <p:nvPr/>
        </p:nvSpPr>
        <p:spPr>
          <a:xfrm>
            <a:off x="1042721" y="4067982"/>
            <a:ext cx="626104" cy="626102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3000"/>
                </a:schemeClr>
              </a:gs>
              <a:gs pos="66000">
                <a:schemeClr val="accent1">
                  <a:alpha val="17000"/>
                </a:schemeClr>
              </a:gs>
              <a:gs pos="100000">
                <a:schemeClr val="accent1">
                  <a:alpha val="60000"/>
                </a:schemeClr>
              </a:gs>
              <a:gs pos="95000">
                <a:schemeClr val="accent1">
                  <a:alpha val="3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2000">
                  <a:schemeClr val="accent1"/>
                </a:gs>
                <a:gs pos="53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  <a:effectLst>
            <a:outerShdw blurRad="2794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B4251DD5-8C53-4141-8A47-DE9DE46F94F6}"/>
              </a:ext>
            </a:extLst>
          </p:cNvPr>
          <p:cNvGrpSpPr>
            <a:grpSpLocks/>
          </p:cNvGrpSpPr>
          <p:nvPr/>
        </p:nvGrpSpPr>
        <p:grpSpPr>
          <a:xfrm>
            <a:off x="1214402" y="4240779"/>
            <a:ext cx="282742" cy="280509"/>
            <a:chOff x="10537826" y="3756026"/>
            <a:chExt cx="2528888" cy="2674938"/>
          </a:xfrm>
          <a:solidFill>
            <a:schemeClr val="bg1"/>
          </a:solidFill>
        </p:grpSpPr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AA1A8722-30D5-4E86-99D7-3CB7E11783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7826" y="3756026"/>
              <a:ext cx="2528888" cy="2674938"/>
            </a:xfrm>
            <a:custGeom>
              <a:avLst/>
              <a:gdLst>
                <a:gd name="T0" fmla="*/ 1451 w 2709"/>
                <a:gd name="T1" fmla="*/ 352 h 2868"/>
                <a:gd name="T2" fmla="*/ 2113 w 2709"/>
                <a:gd name="T3" fmla="*/ 352 h 2868"/>
                <a:gd name="T4" fmla="*/ 1665 w 2709"/>
                <a:gd name="T5" fmla="*/ 1290 h 2868"/>
                <a:gd name="T6" fmla="*/ 1667 w 2709"/>
                <a:gd name="T7" fmla="*/ 1295 h 2868"/>
                <a:gd name="T8" fmla="*/ 1771 w 2709"/>
                <a:gd name="T9" fmla="*/ 1295 h 2868"/>
                <a:gd name="T10" fmla="*/ 2189 w 2709"/>
                <a:gd name="T11" fmla="*/ 421 h 2868"/>
                <a:gd name="T12" fmla="*/ 2602 w 2709"/>
                <a:gd name="T13" fmla="*/ 1295 h 2868"/>
                <a:gd name="T14" fmla="*/ 2709 w 2709"/>
                <a:gd name="T15" fmla="*/ 1295 h 2868"/>
                <a:gd name="T16" fmla="*/ 2264 w 2709"/>
                <a:gd name="T17" fmla="*/ 352 h 2868"/>
                <a:gd name="T18" fmla="*/ 2264 w 2709"/>
                <a:gd name="T19" fmla="*/ 352 h 2868"/>
                <a:gd name="T20" fmla="*/ 2264 w 2709"/>
                <a:gd name="T21" fmla="*/ 251 h 2868"/>
                <a:gd name="T22" fmla="*/ 1526 w 2709"/>
                <a:gd name="T23" fmla="*/ 251 h 2868"/>
                <a:gd name="T24" fmla="*/ 1526 w 2709"/>
                <a:gd name="T25" fmla="*/ 186 h 2868"/>
                <a:gd name="T26" fmla="*/ 1340 w 2709"/>
                <a:gd name="T27" fmla="*/ 0 h 2868"/>
                <a:gd name="T28" fmla="*/ 1154 w 2709"/>
                <a:gd name="T29" fmla="*/ 186 h 2868"/>
                <a:gd name="T30" fmla="*/ 1154 w 2709"/>
                <a:gd name="T31" fmla="*/ 251 h 2868"/>
                <a:gd name="T32" fmla="*/ 438 w 2709"/>
                <a:gd name="T33" fmla="*/ 251 h 2868"/>
                <a:gd name="T34" fmla="*/ 438 w 2709"/>
                <a:gd name="T35" fmla="*/ 352 h 2868"/>
                <a:gd name="T36" fmla="*/ 448 w 2709"/>
                <a:gd name="T37" fmla="*/ 352 h 2868"/>
                <a:gd name="T38" fmla="*/ 0 w 2709"/>
                <a:gd name="T39" fmla="*/ 1290 h 2868"/>
                <a:gd name="T40" fmla="*/ 2 w 2709"/>
                <a:gd name="T41" fmla="*/ 1295 h 2868"/>
                <a:gd name="T42" fmla="*/ 106 w 2709"/>
                <a:gd name="T43" fmla="*/ 1295 h 2868"/>
                <a:gd name="T44" fmla="*/ 524 w 2709"/>
                <a:gd name="T45" fmla="*/ 421 h 2868"/>
                <a:gd name="T46" fmla="*/ 937 w 2709"/>
                <a:gd name="T47" fmla="*/ 1295 h 2868"/>
                <a:gd name="T48" fmla="*/ 1044 w 2709"/>
                <a:gd name="T49" fmla="*/ 1295 h 2868"/>
                <a:gd name="T50" fmla="*/ 599 w 2709"/>
                <a:gd name="T51" fmla="*/ 352 h 2868"/>
                <a:gd name="T52" fmla="*/ 1223 w 2709"/>
                <a:gd name="T53" fmla="*/ 352 h 2868"/>
                <a:gd name="T54" fmla="*/ 1223 w 2709"/>
                <a:gd name="T55" fmla="*/ 2528 h 2868"/>
                <a:gd name="T56" fmla="*/ 438 w 2709"/>
                <a:gd name="T57" fmla="*/ 2763 h 2868"/>
                <a:gd name="T58" fmla="*/ 438 w 2709"/>
                <a:gd name="T59" fmla="*/ 2868 h 2868"/>
                <a:gd name="T60" fmla="*/ 2264 w 2709"/>
                <a:gd name="T61" fmla="*/ 2868 h 2868"/>
                <a:gd name="T62" fmla="*/ 2264 w 2709"/>
                <a:gd name="T63" fmla="*/ 2763 h 2868"/>
                <a:gd name="T64" fmla="*/ 1451 w 2709"/>
                <a:gd name="T65" fmla="*/ 2528 h 2868"/>
                <a:gd name="T66" fmla="*/ 1451 w 2709"/>
                <a:gd name="T67" fmla="*/ 352 h 2868"/>
                <a:gd name="T68" fmla="*/ 1451 w 2709"/>
                <a:gd name="T69" fmla="*/ 352 h 2868"/>
                <a:gd name="T70" fmla="*/ 1451 w 2709"/>
                <a:gd name="T71" fmla="*/ 352 h 2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9" h="2868">
                  <a:moveTo>
                    <a:pt x="1451" y="352"/>
                  </a:moveTo>
                  <a:cubicBezTo>
                    <a:pt x="2113" y="352"/>
                    <a:pt x="2113" y="352"/>
                    <a:pt x="2113" y="352"/>
                  </a:cubicBezTo>
                  <a:cubicBezTo>
                    <a:pt x="1665" y="1290"/>
                    <a:pt x="1665" y="1290"/>
                    <a:pt x="1665" y="1290"/>
                  </a:cubicBezTo>
                  <a:cubicBezTo>
                    <a:pt x="1667" y="1295"/>
                    <a:pt x="1667" y="1295"/>
                    <a:pt x="1667" y="1295"/>
                  </a:cubicBezTo>
                  <a:cubicBezTo>
                    <a:pt x="1771" y="1295"/>
                    <a:pt x="1771" y="1295"/>
                    <a:pt x="1771" y="1295"/>
                  </a:cubicBezTo>
                  <a:cubicBezTo>
                    <a:pt x="2189" y="421"/>
                    <a:pt x="2189" y="421"/>
                    <a:pt x="2189" y="421"/>
                  </a:cubicBezTo>
                  <a:cubicBezTo>
                    <a:pt x="2602" y="1295"/>
                    <a:pt x="2602" y="1295"/>
                    <a:pt x="2602" y="1295"/>
                  </a:cubicBezTo>
                  <a:cubicBezTo>
                    <a:pt x="2709" y="1295"/>
                    <a:pt x="2709" y="1295"/>
                    <a:pt x="2709" y="1295"/>
                  </a:cubicBezTo>
                  <a:cubicBezTo>
                    <a:pt x="2264" y="352"/>
                    <a:pt x="2264" y="352"/>
                    <a:pt x="2264" y="352"/>
                  </a:cubicBezTo>
                  <a:cubicBezTo>
                    <a:pt x="2264" y="352"/>
                    <a:pt x="2264" y="352"/>
                    <a:pt x="2264" y="352"/>
                  </a:cubicBezTo>
                  <a:cubicBezTo>
                    <a:pt x="2264" y="251"/>
                    <a:pt x="2264" y="251"/>
                    <a:pt x="2264" y="251"/>
                  </a:cubicBezTo>
                  <a:cubicBezTo>
                    <a:pt x="1526" y="251"/>
                    <a:pt x="1526" y="251"/>
                    <a:pt x="1526" y="251"/>
                  </a:cubicBezTo>
                  <a:cubicBezTo>
                    <a:pt x="1526" y="186"/>
                    <a:pt x="1526" y="186"/>
                    <a:pt x="1526" y="186"/>
                  </a:cubicBezTo>
                  <a:cubicBezTo>
                    <a:pt x="1526" y="84"/>
                    <a:pt x="1442" y="0"/>
                    <a:pt x="1340" y="0"/>
                  </a:cubicBezTo>
                  <a:cubicBezTo>
                    <a:pt x="1237" y="0"/>
                    <a:pt x="1154" y="84"/>
                    <a:pt x="1154" y="186"/>
                  </a:cubicBezTo>
                  <a:cubicBezTo>
                    <a:pt x="1154" y="251"/>
                    <a:pt x="1154" y="251"/>
                    <a:pt x="1154" y="251"/>
                  </a:cubicBezTo>
                  <a:cubicBezTo>
                    <a:pt x="438" y="251"/>
                    <a:pt x="438" y="251"/>
                    <a:pt x="438" y="251"/>
                  </a:cubicBezTo>
                  <a:cubicBezTo>
                    <a:pt x="438" y="352"/>
                    <a:pt x="438" y="352"/>
                    <a:pt x="438" y="352"/>
                  </a:cubicBezTo>
                  <a:cubicBezTo>
                    <a:pt x="448" y="352"/>
                    <a:pt x="448" y="352"/>
                    <a:pt x="448" y="352"/>
                  </a:cubicBezTo>
                  <a:cubicBezTo>
                    <a:pt x="0" y="1290"/>
                    <a:pt x="0" y="1290"/>
                    <a:pt x="0" y="1290"/>
                  </a:cubicBezTo>
                  <a:cubicBezTo>
                    <a:pt x="2" y="1295"/>
                    <a:pt x="2" y="1295"/>
                    <a:pt x="2" y="1295"/>
                  </a:cubicBezTo>
                  <a:cubicBezTo>
                    <a:pt x="106" y="1295"/>
                    <a:pt x="106" y="1295"/>
                    <a:pt x="106" y="1295"/>
                  </a:cubicBezTo>
                  <a:cubicBezTo>
                    <a:pt x="524" y="421"/>
                    <a:pt x="524" y="421"/>
                    <a:pt x="524" y="421"/>
                  </a:cubicBezTo>
                  <a:cubicBezTo>
                    <a:pt x="937" y="1295"/>
                    <a:pt x="937" y="1295"/>
                    <a:pt x="937" y="1295"/>
                  </a:cubicBezTo>
                  <a:cubicBezTo>
                    <a:pt x="1044" y="1295"/>
                    <a:pt x="1044" y="1295"/>
                    <a:pt x="1044" y="1295"/>
                  </a:cubicBezTo>
                  <a:cubicBezTo>
                    <a:pt x="599" y="352"/>
                    <a:pt x="599" y="352"/>
                    <a:pt x="599" y="352"/>
                  </a:cubicBezTo>
                  <a:cubicBezTo>
                    <a:pt x="1223" y="352"/>
                    <a:pt x="1223" y="352"/>
                    <a:pt x="1223" y="352"/>
                  </a:cubicBezTo>
                  <a:cubicBezTo>
                    <a:pt x="1223" y="2528"/>
                    <a:pt x="1223" y="2528"/>
                    <a:pt x="1223" y="2528"/>
                  </a:cubicBezTo>
                  <a:cubicBezTo>
                    <a:pt x="438" y="2763"/>
                    <a:pt x="438" y="2763"/>
                    <a:pt x="438" y="2763"/>
                  </a:cubicBezTo>
                  <a:cubicBezTo>
                    <a:pt x="438" y="2868"/>
                    <a:pt x="438" y="2868"/>
                    <a:pt x="438" y="2868"/>
                  </a:cubicBezTo>
                  <a:cubicBezTo>
                    <a:pt x="2264" y="2868"/>
                    <a:pt x="2264" y="2868"/>
                    <a:pt x="2264" y="2868"/>
                  </a:cubicBezTo>
                  <a:cubicBezTo>
                    <a:pt x="2264" y="2763"/>
                    <a:pt x="2264" y="2763"/>
                    <a:pt x="2264" y="2763"/>
                  </a:cubicBezTo>
                  <a:cubicBezTo>
                    <a:pt x="1451" y="2528"/>
                    <a:pt x="1451" y="2528"/>
                    <a:pt x="1451" y="2528"/>
                  </a:cubicBezTo>
                  <a:lnTo>
                    <a:pt x="1451" y="352"/>
                  </a:lnTo>
                  <a:close/>
                  <a:moveTo>
                    <a:pt x="1451" y="352"/>
                  </a:moveTo>
                  <a:cubicBezTo>
                    <a:pt x="1451" y="352"/>
                    <a:pt x="1451" y="352"/>
                    <a:pt x="1451" y="35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79EB3"/>
                </a:solidFill>
                <a:effectLst/>
                <a:uLnTx/>
                <a:uFillTx/>
                <a:latin typeface="Arial" panose="020B0604020202020204" pitchFamily="34" charset="0"/>
                <a:ea typeface="微软雅黑 Light" panose="020B0502040204020203" pitchFamily="34" charset="-122"/>
                <a:cs typeface="+mn-cs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EF5CA6B3-4FF2-4F4B-9406-1EB7BAB98A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7826" y="5078413"/>
              <a:ext cx="976313" cy="503238"/>
            </a:xfrm>
            <a:custGeom>
              <a:avLst/>
              <a:gdLst>
                <a:gd name="T0" fmla="*/ 1045 w 1045"/>
                <a:gd name="T1" fmla="*/ 17 h 540"/>
                <a:gd name="T2" fmla="*/ 1044 w 1045"/>
                <a:gd name="T3" fmla="*/ 0 h 540"/>
                <a:gd name="T4" fmla="*/ 1 w 1045"/>
                <a:gd name="T5" fmla="*/ 0 h 540"/>
                <a:gd name="T6" fmla="*/ 0 w 1045"/>
                <a:gd name="T7" fmla="*/ 17 h 540"/>
                <a:gd name="T8" fmla="*/ 522 w 1045"/>
                <a:gd name="T9" fmla="*/ 540 h 540"/>
                <a:gd name="T10" fmla="*/ 1045 w 1045"/>
                <a:gd name="T11" fmla="*/ 17 h 540"/>
                <a:gd name="T12" fmla="*/ 1045 w 1045"/>
                <a:gd name="T13" fmla="*/ 17 h 540"/>
                <a:gd name="T14" fmla="*/ 1045 w 1045"/>
                <a:gd name="T15" fmla="*/ 17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5" h="540">
                  <a:moveTo>
                    <a:pt x="1045" y="17"/>
                  </a:moveTo>
                  <a:cubicBezTo>
                    <a:pt x="1045" y="11"/>
                    <a:pt x="1044" y="5"/>
                    <a:pt x="104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5"/>
                    <a:pt x="0" y="11"/>
                    <a:pt x="0" y="17"/>
                  </a:cubicBezTo>
                  <a:cubicBezTo>
                    <a:pt x="0" y="305"/>
                    <a:pt x="234" y="540"/>
                    <a:pt x="522" y="540"/>
                  </a:cubicBezTo>
                  <a:cubicBezTo>
                    <a:pt x="811" y="540"/>
                    <a:pt x="1045" y="305"/>
                    <a:pt x="1045" y="17"/>
                  </a:cubicBezTo>
                  <a:close/>
                  <a:moveTo>
                    <a:pt x="1045" y="17"/>
                  </a:moveTo>
                  <a:cubicBezTo>
                    <a:pt x="1045" y="17"/>
                    <a:pt x="1045" y="17"/>
                    <a:pt x="1045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79EB3"/>
                </a:solidFill>
                <a:effectLst/>
                <a:uLnTx/>
                <a:uFillTx/>
                <a:latin typeface="Arial" panose="020B0604020202020204" pitchFamily="34" charset="0"/>
                <a:ea typeface="微软雅黑 Light" panose="020B0502040204020203" pitchFamily="34" charset="-122"/>
                <a:cs typeface="+mn-cs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47E570B4-163F-43E5-B404-5FBDEC820D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091988" y="5078413"/>
              <a:ext cx="974725" cy="503238"/>
            </a:xfrm>
            <a:custGeom>
              <a:avLst/>
              <a:gdLst>
                <a:gd name="T0" fmla="*/ 0 w 1044"/>
                <a:gd name="T1" fmla="*/ 0 h 540"/>
                <a:gd name="T2" fmla="*/ 0 w 1044"/>
                <a:gd name="T3" fmla="*/ 17 h 540"/>
                <a:gd name="T4" fmla="*/ 522 w 1044"/>
                <a:gd name="T5" fmla="*/ 540 h 540"/>
                <a:gd name="T6" fmla="*/ 1044 w 1044"/>
                <a:gd name="T7" fmla="*/ 17 h 540"/>
                <a:gd name="T8" fmla="*/ 1043 w 1044"/>
                <a:gd name="T9" fmla="*/ 0 h 540"/>
                <a:gd name="T10" fmla="*/ 0 w 1044"/>
                <a:gd name="T11" fmla="*/ 0 h 540"/>
                <a:gd name="T12" fmla="*/ 0 w 1044"/>
                <a:gd name="T13" fmla="*/ 0 h 540"/>
                <a:gd name="T14" fmla="*/ 0 w 1044"/>
                <a:gd name="T15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4" h="540">
                  <a:moveTo>
                    <a:pt x="0" y="0"/>
                  </a:moveTo>
                  <a:cubicBezTo>
                    <a:pt x="0" y="5"/>
                    <a:pt x="0" y="11"/>
                    <a:pt x="0" y="17"/>
                  </a:cubicBezTo>
                  <a:cubicBezTo>
                    <a:pt x="0" y="305"/>
                    <a:pt x="234" y="540"/>
                    <a:pt x="522" y="540"/>
                  </a:cubicBezTo>
                  <a:cubicBezTo>
                    <a:pt x="810" y="540"/>
                    <a:pt x="1044" y="305"/>
                    <a:pt x="1044" y="17"/>
                  </a:cubicBezTo>
                  <a:cubicBezTo>
                    <a:pt x="1044" y="11"/>
                    <a:pt x="1044" y="5"/>
                    <a:pt x="1043" y="0"/>
                  </a:cubicBezTo>
                  <a:lnTo>
                    <a:pt x="0" y="0"/>
                  </a:ln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79EB3"/>
                </a:solidFill>
                <a:effectLst/>
                <a:uLnTx/>
                <a:uFillTx/>
                <a:latin typeface="Arial" panose="020B0604020202020204" pitchFamily="34" charset="0"/>
                <a:ea typeface="微软雅黑 Light" panose="020B0502040204020203" pitchFamily="34" charset="-122"/>
                <a:cs typeface="+mn-cs"/>
              </a:endParaRPr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B82B2120-CA48-49F6-B933-9218C4B822E4}"/>
              </a:ext>
            </a:extLst>
          </p:cNvPr>
          <p:cNvSpPr/>
          <p:nvPr/>
        </p:nvSpPr>
        <p:spPr>
          <a:xfrm>
            <a:off x="1783648" y="2011454"/>
            <a:ext cx="3286238" cy="1023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黄栋豪：前端开发 </a:t>
            </a:r>
            <a:r>
              <a:rPr lang="en-US" altLang="zh-CN" sz="1400" dirty="0">
                <a:solidFill>
                  <a:prstClr val="white"/>
                </a:solidFill>
                <a:latin typeface="+mn-ea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制作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&amp;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汇报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dirty="0">
                <a:solidFill>
                  <a:prstClr val="white"/>
                </a:solidFill>
                <a:latin typeface="+mn-ea"/>
              </a:rPr>
              <a:t>张智雄：后端开发 </a:t>
            </a:r>
            <a:r>
              <a:rPr lang="en-US" altLang="zh-CN" sz="1400" dirty="0">
                <a:solidFill>
                  <a:prstClr val="white"/>
                </a:solidFill>
                <a:latin typeface="+mn-ea"/>
              </a:rPr>
              <a:t>PPT</a:t>
            </a:r>
            <a:r>
              <a:rPr lang="zh-CN" altLang="en-US" sz="1400" dirty="0">
                <a:solidFill>
                  <a:prstClr val="white"/>
                </a:solidFill>
                <a:latin typeface="+mn-ea"/>
              </a:rPr>
              <a:t>制作</a:t>
            </a:r>
            <a:endParaRPr lang="en-US" altLang="zh-CN" sz="1400" dirty="0">
              <a:solidFill>
                <a:prstClr val="white"/>
              </a:solidFill>
              <a:latin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金琦昊：同时承担部分前后端工作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A232125-8047-64F8-D805-72A980C6E5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19"/>
          <a:stretch/>
        </p:blipFill>
        <p:spPr>
          <a:xfrm>
            <a:off x="5394502" y="1603287"/>
            <a:ext cx="5663676" cy="386374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C580284-B497-5C1A-D6C2-C96CE208F9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442" y="1405313"/>
            <a:ext cx="5663676" cy="440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54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框 58">
            <a:extLst>
              <a:ext uri="{FF2B5EF4-FFF2-40B4-BE49-F238E27FC236}">
                <a16:creationId xmlns:a16="http://schemas.microsoft.com/office/drawing/2014/main" id="{AA5FD4CD-B58A-405A-BBFE-C121D4236EDC}"/>
              </a:ext>
            </a:extLst>
          </p:cNvPr>
          <p:cNvSpPr txBox="1"/>
          <p:nvPr/>
        </p:nvSpPr>
        <p:spPr>
          <a:xfrm>
            <a:off x="4877738" y="2283217"/>
            <a:ext cx="12182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en-US" altLang="zh-CN" sz="1050" dirty="0">
                <a:latin typeface="+mn-ea"/>
                <a:ea typeface="+mn-ea"/>
              </a:rPr>
              <a:t>FDU205</a:t>
            </a:r>
          </a:p>
        </p:txBody>
      </p:sp>
      <p:sp>
        <p:nvSpPr>
          <p:cNvPr id="60" name="任意多边形: 形状 59">
            <a:extLst>
              <a:ext uri="{FF2B5EF4-FFF2-40B4-BE49-F238E27FC236}">
                <a16:creationId xmlns:a16="http://schemas.microsoft.com/office/drawing/2014/main" id="{A7D6CB93-6317-462C-905A-C56F1D3E03E8}"/>
              </a:ext>
            </a:extLst>
          </p:cNvPr>
          <p:cNvSpPr/>
          <p:nvPr/>
        </p:nvSpPr>
        <p:spPr>
          <a:xfrm>
            <a:off x="4793449" y="2181549"/>
            <a:ext cx="1889760" cy="360045"/>
          </a:xfrm>
          <a:custGeom>
            <a:avLst/>
            <a:gdLst>
              <a:gd name="connsiteX0" fmla="*/ 45720 w 1889760"/>
              <a:gd name="connsiteY0" fmla="*/ 0 h 132080"/>
              <a:gd name="connsiteX1" fmla="*/ 0 w 1889760"/>
              <a:gd name="connsiteY1" fmla="*/ 132080 h 132080"/>
              <a:gd name="connsiteX2" fmla="*/ 1889760 w 1889760"/>
              <a:gd name="connsiteY2" fmla="*/ 132080 h 132080"/>
              <a:gd name="connsiteX0" fmla="*/ 99060 w 1889760"/>
              <a:gd name="connsiteY0" fmla="*/ 0 h 274955"/>
              <a:gd name="connsiteX1" fmla="*/ 0 w 1889760"/>
              <a:gd name="connsiteY1" fmla="*/ 274955 h 274955"/>
              <a:gd name="connsiteX2" fmla="*/ 1889760 w 1889760"/>
              <a:gd name="connsiteY2" fmla="*/ 274955 h 274955"/>
              <a:gd name="connsiteX0" fmla="*/ 83820 w 1889760"/>
              <a:gd name="connsiteY0" fmla="*/ 0 h 278765"/>
              <a:gd name="connsiteX1" fmla="*/ 0 w 1889760"/>
              <a:gd name="connsiteY1" fmla="*/ 278765 h 278765"/>
              <a:gd name="connsiteX2" fmla="*/ 1889760 w 1889760"/>
              <a:gd name="connsiteY2" fmla="*/ 278765 h 278765"/>
              <a:gd name="connsiteX0" fmla="*/ 68580 w 1889760"/>
              <a:gd name="connsiteY0" fmla="*/ 0 h 360045"/>
              <a:gd name="connsiteX1" fmla="*/ 0 w 1889760"/>
              <a:gd name="connsiteY1" fmla="*/ 360045 h 360045"/>
              <a:gd name="connsiteX2" fmla="*/ 1889760 w 1889760"/>
              <a:gd name="connsiteY2" fmla="*/ 360045 h 360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89760" h="360045">
                <a:moveTo>
                  <a:pt x="68580" y="0"/>
                </a:moveTo>
                <a:lnTo>
                  <a:pt x="0" y="360045"/>
                </a:lnTo>
                <a:lnTo>
                  <a:pt x="1889760" y="360045"/>
                </a:lnTo>
              </a:path>
            </a:pathLst>
          </a:custGeom>
          <a:noFill/>
          <a:ln w="6350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9CC5C76-DB05-49D6-9981-6E2FF4DFCC9B}"/>
              </a:ext>
            </a:extLst>
          </p:cNvPr>
          <p:cNvSpPr txBox="1"/>
          <p:nvPr/>
        </p:nvSpPr>
        <p:spPr>
          <a:xfrm>
            <a:off x="4929515" y="2092628"/>
            <a:ext cx="112052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en-US" altLang="zh-CN" sz="1050" dirty="0">
                <a:latin typeface="+mn-ea"/>
                <a:ea typeface="+mn-ea"/>
              </a:rPr>
              <a:t>2023-06-02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F70F076-C0FF-43DC-98B8-59FB6A00E33A}"/>
              </a:ext>
            </a:extLst>
          </p:cNvPr>
          <p:cNvSpPr txBox="1"/>
          <p:nvPr/>
        </p:nvSpPr>
        <p:spPr>
          <a:xfrm>
            <a:off x="1049500" y="1376048"/>
            <a:ext cx="1317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感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5FBA945-5DEC-447E-AFA9-8C57889E6510}"/>
              </a:ext>
            </a:extLst>
          </p:cNvPr>
          <p:cNvSpPr txBox="1"/>
          <p:nvPr/>
        </p:nvSpPr>
        <p:spPr>
          <a:xfrm>
            <a:off x="2262480" y="1378654"/>
            <a:ext cx="1317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谢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14601E3-ABEB-442A-804A-70494C7E76D7}"/>
              </a:ext>
            </a:extLst>
          </p:cNvPr>
          <p:cNvSpPr txBox="1"/>
          <p:nvPr/>
        </p:nvSpPr>
        <p:spPr>
          <a:xfrm>
            <a:off x="3475459" y="1376048"/>
            <a:ext cx="1317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各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F2481D1-30C8-4A54-895D-10920DF401CB}"/>
              </a:ext>
            </a:extLst>
          </p:cNvPr>
          <p:cNvSpPr txBox="1"/>
          <p:nvPr/>
        </p:nvSpPr>
        <p:spPr>
          <a:xfrm>
            <a:off x="1797421" y="2709608"/>
            <a:ext cx="1317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zh-CN" altLang="en-US" sz="96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effectLst/>
                <a:uLnTx/>
                <a:uFillTx/>
                <a:latin typeface="+mj-ea"/>
                <a:ea typeface="+mj-ea"/>
                <a:cs typeface="+mn-cs"/>
              </a:rPr>
              <a:t>位</a:t>
            </a:r>
            <a:endParaRPr lang="zh-CN" altLang="en-US" sz="9600" dirty="0">
              <a:gradFill flip="none" rotWithShape="1">
                <a:gsLst>
                  <a:gs pos="93000">
                    <a:schemeClr val="accent1">
                      <a:alpha val="0"/>
                    </a:schemeClr>
                  </a:gs>
                  <a:gs pos="44000">
                    <a:prstClr val="white"/>
                  </a:gs>
                </a:gsLst>
                <a:lin ang="1200000" scaled="0"/>
                <a:tileRect/>
              </a:gradFill>
              <a:latin typeface="+mj-ea"/>
              <a:ea typeface="+mj-ea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691CF9C-B555-4AE8-9197-E93AEBF5F3D1}"/>
              </a:ext>
            </a:extLst>
          </p:cNvPr>
          <p:cNvSpPr txBox="1"/>
          <p:nvPr/>
        </p:nvSpPr>
        <p:spPr>
          <a:xfrm>
            <a:off x="3010401" y="2712214"/>
            <a:ext cx="1317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的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C0AB6B8-3C9B-49C5-A7E1-D15D38FC2A06}"/>
              </a:ext>
            </a:extLst>
          </p:cNvPr>
          <p:cNvSpPr txBox="1"/>
          <p:nvPr/>
        </p:nvSpPr>
        <p:spPr>
          <a:xfrm>
            <a:off x="4223380" y="2709608"/>
            <a:ext cx="1317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聆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4EAAB63-7F15-4130-BC2C-2E7B0771BFEB}"/>
              </a:ext>
            </a:extLst>
          </p:cNvPr>
          <p:cNvSpPr txBox="1"/>
          <p:nvPr/>
        </p:nvSpPr>
        <p:spPr>
          <a:xfrm>
            <a:off x="5441985" y="2709608"/>
            <a:ext cx="1317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gradFill flip="none" rotWithShape="1">
                  <a:gsLst>
                    <a:gs pos="93000">
                      <a:schemeClr val="accent1">
                        <a:alpha val="0"/>
                      </a:schemeClr>
                    </a:gs>
                    <a:gs pos="44000">
                      <a:prstClr val="white"/>
                    </a:gs>
                  </a:gsLst>
                  <a:lin ang="1200000" scaled="0"/>
                  <a:tileRect/>
                </a:gradFill>
                <a:latin typeface="+mj-ea"/>
                <a:ea typeface="+mj-ea"/>
              </a:rPr>
              <a:t>听</a:t>
            </a:r>
          </a:p>
        </p:txBody>
      </p:sp>
    </p:spTree>
    <p:extLst>
      <p:ext uri="{BB962C8B-B14F-4D97-AF65-F5344CB8AC3E}">
        <p14:creationId xmlns:p14="http://schemas.microsoft.com/office/powerpoint/2010/main" val="2226230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FC1C7EE-467C-4AB0-AB1B-7164FA5523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93319" y="1410075"/>
            <a:ext cx="4805362" cy="2848472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altLang="zh-CN" dirty="0">
                <a:latin typeface="+mn-ea"/>
                <a:ea typeface="+mn-ea"/>
              </a:rPr>
              <a:t>01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61A16EBE-B7DE-44A0-A904-835EF17FCD8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86000" y="3430852"/>
            <a:ext cx="7832725" cy="1311128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zh-CN" altLang="en-US" sz="88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1777286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16D895B0-9CAC-B522-C93F-C18406C03571}"/>
              </a:ext>
            </a:extLst>
          </p:cNvPr>
          <p:cNvGrpSpPr/>
          <p:nvPr/>
        </p:nvGrpSpPr>
        <p:grpSpPr>
          <a:xfrm>
            <a:off x="4781550" y="963084"/>
            <a:ext cx="2840567" cy="5682192"/>
            <a:chOff x="4679950" y="963084"/>
            <a:chExt cx="2840567" cy="5682192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7059CDE0-EA77-F98D-FE63-0220D96422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" b="692"/>
            <a:stretch/>
          </p:blipFill>
          <p:spPr>
            <a:xfrm>
              <a:off x="4831716" y="1138457"/>
              <a:ext cx="2510334" cy="5335011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BB3D2ED3-1EB3-66B3-D789-FD238BE8DF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94" t="33631" r="24103" b="5993"/>
            <a:stretch/>
          </p:blipFill>
          <p:spPr>
            <a:xfrm>
              <a:off x="4679950" y="963084"/>
              <a:ext cx="2840567" cy="5682192"/>
            </a:xfrm>
            <a:prstGeom prst="rect">
              <a:avLst/>
            </a:prstGeom>
          </p:spPr>
        </p:pic>
      </p:grp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E79A1C36-4B0D-48EC-90C8-7A8CF8DE6DEE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06121" y="434136"/>
            <a:ext cx="963864" cy="5909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01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BC60874-3047-441F-8772-A8772128AAAD}"/>
              </a:ext>
            </a:extLst>
          </p:cNvPr>
          <p:cNvSpPr/>
          <p:nvPr/>
        </p:nvSpPr>
        <p:spPr>
          <a:xfrm>
            <a:off x="2947494" y="784509"/>
            <a:ext cx="6297013" cy="6297009"/>
          </a:xfrm>
          <a:prstGeom prst="ellipse">
            <a:avLst/>
          </a:prstGeom>
          <a:noFill/>
          <a:ln w="6350">
            <a:gradFill>
              <a:gsLst>
                <a:gs pos="13000">
                  <a:schemeClr val="bg1">
                    <a:alpha val="0"/>
                  </a:schemeClr>
                </a:gs>
                <a:gs pos="25000">
                  <a:schemeClr val="bg1">
                    <a:alpha val="38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D8392E9C-A127-478D-B131-D1A59B9C986B}"/>
              </a:ext>
            </a:extLst>
          </p:cNvPr>
          <p:cNvSpPr/>
          <p:nvPr/>
        </p:nvSpPr>
        <p:spPr>
          <a:xfrm>
            <a:off x="2018109" y="-144876"/>
            <a:ext cx="8155783" cy="8155778"/>
          </a:xfrm>
          <a:prstGeom prst="ellipse">
            <a:avLst/>
          </a:prstGeom>
          <a:noFill/>
          <a:ln w="6350">
            <a:gradFill>
              <a:gsLst>
                <a:gs pos="13000">
                  <a:schemeClr val="bg1">
                    <a:alpha val="0"/>
                  </a:schemeClr>
                </a:gs>
                <a:gs pos="25000">
                  <a:schemeClr val="bg1">
                    <a:alpha val="38000"/>
                  </a:schemeClr>
                </a:gs>
              </a:gsLst>
              <a:lin ang="5400000" scaled="1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3B42D33-52D6-4A50-8D56-DF4117A1EE75}"/>
              </a:ext>
            </a:extLst>
          </p:cNvPr>
          <p:cNvSpPr/>
          <p:nvPr/>
        </p:nvSpPr>
        <p:spPr>
          <a:xfrm>
            <a:off x="720878" y="-1442106"/>
            <a:ext cx="10750245" cy="10750238"/>
          </a:xfrm>
          <a:prstGeom prst="ellipse">
            <a:avLst/>
          </a:prstGeom>
          <a:noFill/>
          <a:ln w="6350">
            <a:gradFill>
              <a:gsLst>
                <a:gs pos="13000">
                  <a:schemeClr val="bg1">
                    <a:alpha val="0"/>
                  </a:schemeClr>
                </a:gs>
                <a:gs pos="25000">
                  <a:schemeClr val="bg1">
                    <a:alpha val="38000"/>
                  </a:schemeClr>
                </a:gs>
              </a:gsLst>
              <a:lin ang="5400000" scaled="1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9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D14BE6DB-4A9A-4F19-8FA4-0D05E4EA982F}"/>
              </a:ext>
            </a:extLst>
          </p:cNvPr>
          <p:cNvSpPr/>
          <p:nvPr/>
        </p:nvSpPr>
        <p:spPr>
          <a:xfrm>
            <a:off x="8439704" y="1226069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发布表白</a:t>
            </a:r>
          </a:p>
        </p:txBody>
      </p:sp>
      <p:sp>
        <p:nvSpPr>
          <p:cNvPr id="87" name="矩形: 圆角 86">
            <a:extLst>
              <a:ext uri="{FF2B5EF4-FFF2-40B4-BE49-F238E27FC236}">
                <a16:creationId xmlns:a16="http://schemas.microsoft.com/office/drawing/2014/main" id="{8F96A001-5E79-42EA-BC7F-C0E3A9DC4D14}"/>
              </a:ext>
            </a:extLst>
          </p:cNvPr>
          <p:cNvSpPr/>
          <p:nvPr/>
        </p:nvSpPr>
        <p:spPr>
          <a:xfrm flipH="1">
            <a:off x="8426450" y="5188719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/>
                </a:solidFill>
                <a:latin typeface="+mn-ea"/>
              </a:rPr>
              <a:t>进入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主页</a:t>
            </a:r>
          </a:p>
        </p:txBody>
      </p:sp>
      <p:sp>
        <p:nvSpPr>
          <p:cNvPr id="98" name="矩形: 圆角 97">
            <a:extLst>
              <a:ext uri="{FF2B5EF4-FFF2-40B4-BE49-F238E27FC236}">
                <a16:creationId xmlns:a16="http://schemas.microsoft.com/office/drawing/2014/main" id="{01293133-50D1-4938-8F52-9AFEAB9095B0}"/>
              </a:ext>
            </a:extLst>
          </p:cNvPr>
          <p:cNvSpPr/>
          <p:nvPr/>
        </p:nvSpPr>
        <p:spPr>
          <a:xfrm flipH="1">
            <a:off x="1630873" y="3396818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长按展开</a:t>
            </a:r>
          </a:p>
        </p:txBody>
      </p:sp>
      <p:sp>
        <p:nvSpPr>
          <p:cNvPr id="100" name="任意多边形: 形状 99">
            <a:extLst>
              <a:ext uri="{FF2B5EF4-FFF2-40B4-BE49-F238E27FC236}">
                <a16:creationId xmlns:a16="http://schemas.microsoft.com/office/drawing/2014/main" id="{B6C2BF90-BA3E-4CFA-A4E7-70C7C82BB176}"/>
              </a:ext>
            </a:extLst>
          </p:cNvPr>
          <p:cNvSpPr/>
          <p:nvPr/>
        </p:nvSpPr>
        <p:spPr>
          <a:xfrm flipH="1" flipV="1">
            <a:off x="3484318" y="2825751"/>
            <a:ext cx="1595680" cy="841474"/>
          </a:xfrm>
          <a:custGeom>
            <a:avLst/>
            <a:gdLst>
              <a:gd name="connsiteX0" fmla="*/ 0 w 188976"/>
              <a:gd name="connsiteY0" fmla="*/ 262128 h 262128"/>
              <a:gd name="connsiteX1" fmla="*/ 188976 w 188976"/>
              <a:gd name="connsiteY1" fmla="*/ 0 h 26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8976" h="262128">
                <a:moveTo>
                  <a:pt x="0" y="262128"/>
                </a:moveTo>
                <a:lnTo>
                  <a:pt x="188976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1FD49EE-BA3F-0C6E-DC2D-3433DA11F5BF}"/>
              </a:ext>
            </a:extLst>
          </p:cNvPr>
          <p:cNvSpPr txBox="1"/>
          <p:nvPr/>
        </p:nvSpPr>
        <p:spPr>
          <a:xfrm>
            <a:off x="1306709" y="420411"/>
            <a:ext cx="2883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表白墙模块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gradFill>
                <a:gsLst>
                  <a:gs pos="3800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dist="63500" dir="5400000" algn="t" rotWithShape="0">
                  <a:srgbClr val="575FFF">
                    <a:alpha val="4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08DAB0F3-38E3-C03D-3D48-7AC5D779E871}"/>
              </a:ext>
            </a:extLst>
          </p:cNvPr>
          <p:cNvCxnSpPr/>
          <p:nvPr/>
        </p:nvCxnSpPr>
        <p:spPr>
          <a:xfrm>
            <a:off x="7340600" y="1484666"/>
            <a:ext cx="10858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035EB67-835D-139C-FF90-9B97324A23DB}"/>
              </a:ext>
            </a:extLst>
          </p:cNvPr>
          <p:cNvCxnSpPr>
            <a:cxnSpLocks/>
          </p:cNvCxnSpPr>
          <p:nvPr/>
        </p:nvCxnSpPr>
        <p:spPr>
          <a:xfrm>
            <a:off x="6237171" y="5448671"/>
            <a:ext cx="220253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7321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8635D50-32AB-38BE-AA1A-667A636FC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098" y="1120294"/>
            <a:ext cx="2478644" cy="535923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B3D2ED3-1EB3-66B3-D789-FD238BE8DF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94" t="33631" r="24103" b="5993"/>
          <a:stretch/>
        </p:blipFill>
        <p:spPr>
          <a:xfrm>
            <a:off x="4781550" y="963084"/>
            <a:ext cx="2840567" cy="5682192"/>
          </a:xfrm>
          <a:prstGeom prst="rect">
            <a:avLst/>
          </a:prstGeom>
        </p:spPr>
      </p:pic>
      <p:sp>
        <p:nvSpPr>
          <p:cNvPr id="2" name="内容占位符 1">
            <a:extLst>
              <a:ext uri="{FF2B5EF4-FFF2-40B4-BE49-F238E27FC236}">
                <a16:creationId xmlns:a16="http://schemas.microsoft.com/office/drawing/2014/main" id="{E79A1C36-4B0D-48EC-90C8-7A8CF8DE6DEE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06121" y="434136"/>
            <a:ext cx="963864" cy="5909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01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BC60874-3047-441F-8772-A8772128AAAD}"/>
              </a:ext>
            </a:extLst>
          </p:cNvPr>
          <p:cNvSpPr/>
          <p:nvPr/>
        </p:nvSpPr>
        <p:spPr>
          <a:xfrm>
            <a:off x="2947494" y="784509"/>
            <a:ext cx="6297013" cy="6297009"/>
          </a:xfrm>
          <a:prstGeom prst="ellipse">
            <a:avLst/>
          </a:prstGeom>
          <a:noFill/>
          <a:ln w="6350">
            <a:gradFill>
              <a:gsLst>
                <a:gs pos="13000">
                  <a:schemeClr val="bg1">
                    <a:alpha val="0"/>
                  </a:schemeClr>
                </a:gs>
                <a:gs pos="25000">
                  <a:schemeClr val="bg1">
                    <a:alpha val="38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D8392E9C-A127-478D-B131-D1A59B9C986B}"/>
              </a:ext>
            </a:extLst>
          </p:cNvPr>
          <p:cNvSpPr/>
          <p:nvPr/>
        </p:nvSpPr>
        <p:spPr>
          <a:xfrm>
            <a:off x="2018109" y="-144876"/>
            <a:ext cx="8155783" cy="8155778"/>
          </a:xfrm>
          <a:prstGeom prst="ellipse">
            <a:avLst/>
          </a:prstGeom>
          <a:noFill/>
          <a:ln w="6350">
            <a:gradFill>
              <a:gsLst>
                <a:gs pos="13000">
                  <a:schemeClr val="bg1">
                    <a:alpha val="0"/>
                  </a:schemeClr>
                </a:gs>
                <a:gs pos="25000">
                  <a:schemeClr val="bg1">
                    <a:alpha val="38000"/>
                  </a:schemeClr>
                </a:gs>
              </a:gsLst>
              <a:lin ang="5400000" scaled="1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3B42D33-52D6-4A50-8D56-DF4117A1EE75}"/>
              </a:ext>
            </a:extLst>
          </p:cNvPr>
          <p:cNvSpPr/>
          <p:nvPr/>
        </p:nvSpPr>
        <p:spPr>
          <a:xfrm>
            <a:off x="720878" y="-1442106"/>
            <a:ext cx="10750245" cy="10750238"/>
          </a:xfrm>
          <a:prstGeom prst="ellipse">
            <a:avLst/>
          </a:prstGeom>
          <a:noFill/>
          <a:ln w="6350">
            <a:gradFill>
              <a:gsLst>
                <a:gs pos="13000">
                  <a:schemeClr val="bg1">
                    <a:alpha val="0"/>
                  </a:schemeClr>
                </a:gs>
                <a:gs pos="25000">
                  <a:schemeClr val="bg1">
                    <a:alpha val="38000"/>
                  </a:schemeClr>
                </a:gs>
              </a:gsLst>
              <a:lin ang="5400000" scaled="1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9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1FD49EE-BA3F-0C6E-DC2D-3433DA11F5BF}"/>
              </a:ext>
            </a:extLst>
          </p:cNvPr>
          <p:cNvSpPr txBox="1"/>
          <p:nvPr/>
        </p:nvSpPr>
        <p:spPr>
          <a:xfrm>
            <a:off x="1306709" y="420411"/>
            <a:ext cx="2883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表白墙模块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gradFill>
                <a:gsLst>
                  <a:gs pos="3800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dist="63500" dir="5400000" algn="t" rotWithShape="0">
                  <a:srgbClr val="575FFF">
                    <a:alpha val="4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2433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8F507CA-20D8-1E21-497E-3335B5350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BE0D6C15-1A42-6BCB-CFD5-0773B9984737}"/>
              </a:ext>
            </a:extLst>
          </p:cNvPr>
          <p:cNvGrpSpPr/>
          <p:nvPr/>
        </p:nvGrpSpPr>
        <p:grpSpPr>
          <a:xfrm>
            <a:off x="560003" y="386080"/>
            <a:ext cx="632278" cy="654979"/>
            <a:chOff x="477472" y="349095"/>
            <a:chExt cx="486536" cy="504004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4E910DDF-EF50-4D99-2CB8-77FD8943055C}"/>
                </a:ext>
              </a:extLst>
            </p:cNvPr>
            <p:cNvSpPr/>
            <p:nvPr/>
          </p:nvSpPr>
          <p:spPr>
            <a:xfrm rot="1889490">
              <a:off x="681148" y="349095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9C3083DD-B345-5310-8A03-3D92AFE6E31F}"/>
                </a:ext>
              </a:extLst>
            </p:cNvPr>
            <p:cNvSpPr/>
            <p:nvPr/>
          </p:nvSpPr>
          <p:spPr>
            <a:xfrm rot="1889490" flipH="1" flipV="1">
              <a:off x="477472" y="412246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" name="内容占位符 1">
            <a:extLst>
              <a:ext uri="{FF2B5EF4-FFF2-40B4-BE49-F238E27FC236}">
                <a16:creationId xmlns:a16="http://schemas.microsoft.com/office/drawing/2014/main" id="{0277EA7E-0482-BCA7-3CC7-5D9710ADEBB5}"/>
              </a:ext>
            </a:extLst>
          </p:cNvPr>
          <p:cNvSpPr txBox="1">
            <a:spLocks/>
          </p:cNvSpPr>
          <p:nvPr/>
        </p:nvSpPr>
        <p:spPr>
          <a:xfrm>
            <a:off x="506121" y="434136"/>
            <a:ext cx="963864" cy="590931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02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E1E8FB-9E28-9983-F46D-1D31BD378451}"/>
              </a:ext>
            </a:extLst>
          </p:cNvPr>
          <p:cNvSpPr txBox="1"/>
          <p:nvPr/>
        </p:nvSpPr>
        <p:spPr>
          <a:xfrm>
            <a:off x="1306709" y="420411"/>
            <a:ext cx="2883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提问箱模块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gradFill>
                <a:gsLst>
                  <a:gs pos="3800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dist="63500" dir="5400000" algn="t" rotWithShape="0">
                  <a:srgbClr val="575FFF">
                    <a:alpha val="4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39B2061-F966-67A5-E0EC-3A6267DD2A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002" y="1119177"/>
            <a:ext cx="2499197" cy="53768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3CD3F19-4125-B7E6-439E-BDFD474F6B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94" t="33631" r="24103" b="5993"/>
          <a:stretch/>
        </p:blipFill>
        <p:spPr>
          <a:xfrm>
            <a:off x="4781550" y="963084"/>
            <a:ext cx="2840567" cy="5682192"/>
          </a:xfrm>
          <a:prstGeom prst="rect">
            <a:avLst/>
          </a:pr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B189ABAA-F0CC-3069-E8E3-5B86A208D095}"/>
              </a:ext>
            </a:extLst>
          </p:cNvPr>
          <p:cNvSpPr/>
          <p:nvPr/>
        </p:nvSpPr>
        <p:spPr>
          <a:xfrm>
            <a:off x="8439704" y="1226069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/>
                </a:solidFill>
                <a:latin typeface="+mn-ea"/>
              </a:rPr>
              <a:t>发布提问箱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2D93491-61A6-B60A-3D81-E3C42DEA103D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7340600" y="1484666"/>
            <a:ext cx="1099104" cy="107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F030EF9C-B0E1-D209-71D0-B0F3C09E0D4E}"/>
              </a:ext>
            </a:extLst>
          </p:cNvPr>
          <p:cNvSpPr/>
          <p:nvPr/>
        </p:nvSpPr>
        <p:spPr>
          <a:xfrm flipH="1">
            <a:off x="8426450" y="4508068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进入提问箱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0C5C0F62-2C91-F204-B505-9B152F54A2F7}"/>
              </a:ext>
            </a:extLst>
          </p:cNvPr>
          <p:cNvSpPr/>
          <p:nvPr/>
        </p:nvSpPr>
        <p:spPr>
          <a:xfrm flipH="1">
            <a:off x="1821738" y="1606117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搜索提问箱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B82ABA92-1DF5-1167-D367-14D068FE6596}"/>
              </a:ext>
            </a:extLst>
          </p:cNvPr>
          <p:cNvCxnSpPr>
            <a:cxnSpLocks/>
            <a:endCxn id="15" idx="3"/>
          </p:cNvCxnSpPr>
          <p:nvPr/>
        </p:nvCxnSpPr>
        <p:spPr>
          <a:xfrm>
            <a:off x="6972300" y="4767744"/>
            <a:ext cx="14541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77DB21BF-6125-2DA1-7176-268AB728A685}"/>
              </a:ext>
            </a:extLst>
          </p:cNvPr>
          <p:cNvCxnSpPr>
            <a:cxnSpLocks/>
            <a:stCxn id="16" idx="1"/>
          </p:cNvCxnSpPr>
          <p:nvPr/>
        </p:nvCxnSpPr>
        <p:spPr>
          <a:xfrm>
            <a:off x="3675184" y="1865793"/>
            <a:ext cx="1449266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652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8F507CA-20D8-1E21-497E-3335B5350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BE0D6C15-1A42-6BCB-CFD5-0773B9984737}"/>
              </a:ext>
            </a:extLst>
          </p:cNvPr>
          <p:cNvGrpSpPr/>
          <p:nvPr/>
        </p:nvGrpSpPr>
        <p:grpSpPr>
          <a:xfrm>
            <a:off x="560003" y="386080"/>
            <a:ext cx="632278" cy="654979"/>
            <a:chOff x="477472" y="349095"/>
            <a:chExt cx="486536" cy="504004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4E910DDF-EF50-4D99-2CB8-77FD8943055C}"/>
                </a:ext>
              </a:extLst>
            </p:cNvPr>
            <p:cNvSpPr/>
            <p:nvPr/>
          </p:nvSpPr>
          <p:spPr>
            <a:xfrm rot="1889490">
              <a:off x="681148" y="349095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9C3083DD-B345-5310-8A03-3D92AFE6E31F}"/>
                </a:ext>
              </a:extLst>
            </p:cNvPr>
            <p:cNvSpPr/>
            <p:nvPr/>
          </p:nvSpPr>
          <p:spPr>
            <a:xfrm rot="1889490" flipH="1" flipV="1">
              <a:off x="477472" y="412246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" name="内容占位符 1">
            <a:extLst>
              <a:ext uri="{FF2B5EF4-FFF2-40B4-BE49-F238E27FC236}">
                <a16:creationId xmlns:a16="http://schemas.microsoft.com/office/drawing/2014/main" id="{0277EA7E-0482-BCA7-3CC7-5D9710ADEBB5}"/>
              </a:ext>
            </a:extLst>
          </p:cNvPr>
          <p:cNvSpPr txBox="1">
            <a:spLocks/>
          </p:cNvSpPr>
          <p:nvPr/>
        </p:nvSpPr>
        <p:spPr>
          <a:xfrm>
            <a:off x="506121" y="434136"/>
            <a:ext cx="963864" cy="590931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02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E1E8FB-9E28-9983-F46D-1D31BD378451}"/>
              </a:ext>
            </a:extLst>
          </p:cNvPr>
          <p:cNvSpPr txBox="1"/>
          <p:nvPr/>
        </p:nvSpPr>
        <p:spPr>
          <a:xfrm>
            <a:off x="1306709" y="420411"/>
            <a:ext cx="2883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提问箱模块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gradFill>
                <a:gsLst>
                  <a:gs pos="3800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dist="63500" dir="5400000" algn="t" rotWithShape="0">
                  <a:srgbClr val="575FFF">
                    <a:alpha val="4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588551B-7679-4F25-4A53-4801782B3A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962" y="1130300"/>
            <a:ext cx="2478722" cy="5359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3CD3F19-4125-B7E6-439E-BDFD474F6B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94" t="33631" r="24103" b="5993"/>
          <a:stretch/>
        </p:blipFill>
        <p:spPr>
          <a:xfrm>
            <a:off x="4781550" y="963084"/>
            <a:ext cx="2840567" cy="568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687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8F507CA-20D8-1E21-497E-3335B5350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BE0D6C15-1A42-6BCB-CFD5-0773B9984737}"/>
              </a:ext>
            </a:extLst>
          </p:cNvPr>
          <p:cNvGrpSpPr/>
          <p:nvPr/>
        </p:nvGrpSpPr>
        <p:grpSpPr>
          <a:xfrm>
            <a:off x="560003" y="386080"/>
            <a:ext cx="632278" cy="654979"/>
            <a:chOff x="477472" y="349095"/>
            <a:chExt cx="486536" cy="504004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4E910DDF-EF50-4D99-2CB8-77FD8943055C}"/>
                </a:ext>
              </a:extLst>
            </p:cNvPr>
            <p:cNvSpPr/>
            <p:nvPr/>
          </p:nvSpPr>
          <p:spPr>
            <a:xfrm rot="1889490">
              <a:off x="681148" y="349095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9C3083DD-B345-5310-8A03-3D92AFE6E31F}"/>
                </a:ext>
              </a:extLst>
            </p:cNvPr>
            <p:cNvSpPr/>
            <p:nvPr/>
          </p:nvSpPr>
          <p:spPr>
            <a:xfrm rot="1889490" flipH="1" flipV="1">
              <a:off x="477472" y="412246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" name="内容占位符 1">
            <a:extLst>
              <a:ext uri="{FF2B5EF4-FFF2-40B4-BE49-F238E27FC236}">
                <a16:creationId xmlns:a16="http://schemas.microsoft.com/office/drawing/2014/main" id="{0277EA7E-0482-BCA7-3CC7-5D9710ADEBB5}"/>
              </a:ext>
            </a:extLst>
          </p:cNvPr>
          <p:cNvSpPr txBox="1">
            <a:spLocks/>
          </p:cNvSpPr>
          <p:nvPr/>
        </p:nvSpPr>
        <p:spPr>
          <a:xfrm>
            <a:off x="506121" y="434136"/>
            <a:ext cx="963864" cy="590931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02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E1E8FB-9E28-9983-F46D-1D31BD378451}"/>
              </a:ext>
            </a:extLst>
          </p:cNvPr>
          <p:cNvSpPr txBox="1"/>
          <p:nvPr/>
        </p:nvSpPr>
        <p:spPr>
          <a:xfrm>
            <a:off x="1306709" y="420411"/>
            <a:ext cx="2883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提问箱模块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gradFill>
                <a:gsLst>
                  <a:gs pos="3800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dist="63500" dir="5400000" algn="t" rotWithShape="0">
                  <a:srgbClr val="575FFF">
                    <a:alpha val="4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385048B-D5AF-60E5-3332-AD4A66807ECF}"/>
              </a:ext>
            </a:extLst>
          </p:cNvPr>
          <p:cNvGrpSpPr/>
          <p:nvPr/>
        </p:nvGrpSpPr>
        <p:grpSpPr>
          <a:xfrm>
            <a:off x="6314641" y="963084"/>
            <a:ext cx="2840567" cy="5682192"/>
            <a:chOff x="5975518" y="963084"/>
            <a:chExt cx="2840567" cy="5682192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FA61462B-D106-1651-098D-C32989FE1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4347" y="1114890"/>
              <a:ext cx="2489536" cy="5386241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D51EE9D-1025-E796-B89D-2F62E96469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94" t="33631" r="24103" b="5993"/>
            <a:stretch/>
          </p:blipFill>
          <p:spPr>
            <a:xfrm>
              <a:off x="5975518" y="963084"/>
              <a:ext cx="2840567" cy="5682192"/>
            </a:xfrm>
            <a:prstGeom prst="rect">
              <a:avLst/>
            </a:prstGeom>
          </p:spPr>
        </p:pic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03A6BA96-E8E6-1E23-EB7B-3C597F80BF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56413" y="1115227"/>
            <a:ext cx="2489536" cy="538556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AB65B5E-0DB3-0F76-E1B7-DB7EC35597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94" t="33631" r="24103" b="5993"/>
          <a:stretch/>
        </p:blipFill>
        <p:spPr>
          <a:xfrm>
            <a:off x="3087584" y="963084"/>
            <a:ext cx="2840567" cy="5682192"/>
          </a:xfrm>
          <a:prstGeom prst="rect">
            <a:avLst/>
          </a:prstGeom>
        </p:spPr>
      </p:pic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7767F5E0-B80C-E4AD-7987-756455E370D9}"/>
              </a:ext>
            </a:extLst>
          </p:cNvPr>
          <p:cNvSpPr/>
          <p:nvPr/>
        </p:nvSpPr>
        <p:spPr>
          <a:xfrm>
            <a:off x="9372271" y="1783187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/>
                </a:solidFill>
                <a:latin typeface="+mn-ea"/>
              </a:rPr>
              <a:t>进入主页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4DDFCC8-1B35-C7E7-8EB4-819BC4BA2A6B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8580826" y="2042863"/>
            <a:ext cx="7914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BB7C2F35-4124-778C-322D-05C9718080A9}"/>
              </a:ext>
            </a:extLst>
          </p:cNvPr>
          <p:cNvSpPr/>
          <p:nvPr/>
        </p:nvSpPr>
        <p:spPr>
          <a:xfrm>
            <a:off x="9372271" y="2668318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/>
                </a:solidFill>
                <a:latin typeface="+mn-ea"/>
              </a:rPr>
              <a:t>向</a:t>
            </a:r>
            <a:r>
              <a:rPr lang="en-US" altLang="zh-CN" dirty="0">
                <a:solidFill>
                  <a:prstClr val="white"/>
                </a:solidFill>
                <a:latin typeface="+mn-ea"/>
              </a:rPr>
              <a:t>TA</a:t>
            </a:r>
            <a:r>
              <a:rPr lang="zh-CN" altLang="en-US" dirty="0">
                <a:solidFill>
                  <a:prstClr val="white"/>
                </a:solidFill>
                <a:latin typeface="+mn-ea"/>
              </a:rPr>
              <a:t>提问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7E41A76D-50BA-9A0E-FD32-AB712319072C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7545750" y="2927994"/>
            <a:ext cx="182652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152B53C6-2AE7-FF3A-676B-C49B378765C5}"/>
              </a:ext>
            </a:extLst>
          </p:cNvPr>
          <p:cNvSpPr/>
          <p:nvPr/>
        </p:nvSpPr>
        <p:spPr>
          <a:xfrm>
            <a:off x="1017075" y="2595651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/>
                </a:solidFill>
                <a:latin typeface="+mn-ea"/>
              </a:rPr>
              <a:t>修改提问箱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7047FE00-D67B-0EE1-4B1E-26D4AAFB3810}"/>
              </a:ext>
            </a:extLst>
          </p:cNvPr>
          <p:cNvCxnSpPr>
            <a:cxnSpLocks/>
          </p:cNvCxnSpPr>
          <p:nvPr/>
        </p:nvCxnSpPr>
        <p:spPr>
          <a:xfrm>
            <a:off x="2870521" y="2861383"/>
            <a:ext cx="55090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3B15938B-0937-1406-7636-B6A963D4CFF0}"/>
              </a:ext>
            </a:extLst>
          </p:cNvPr>
          <p:cNvSpPr/>
          <p:nvPr/>
        </p:nvSpPr>
        <p:spPr>
          <a:xfrm>
            <a:off x="1017075" y="4207474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查看问答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E52BAC6D-BCC2-24AD-4D54-EF32F18A7AA5}"/>
              </a:ext>
            </a:extLst>
          </p:cNvPr>
          <p:cNvCxnSpPr>
            <a:cxnSpLocks/>
          </p:cNvCxnSpPr>
          <p:nvPr/>
        </p:nvCxnSpPr>
        <p:spPr>
          <a:xfrm>
            <a:off x="2870521" y="4473206"/>
            <a:ext cx="55090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12B601CA-BDA5-D547-262A-1079781971A3}"/>
              </a:ext>
            </a:extLst>
          </p:cNvPr>
          <p:cNvSpPr/>
          <p:nvPr/>
        </p:nvSpPr>
        <p:spPr>
          <a:xfrm>
            <a:off x="1017075" y="1650456"/>
            <a:ext cx="1853446" cy="5193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alpha val="31000"/>
                </a:schemeClr>
              </a:gs>
              <a:gs pos="80000">
                <a:schemeClr val="accent1">
                  <a:alpha val="47000"/>
                </a:schemeClr>
              </a:gs>
              <a:gs pos="100000">
                <a:schemeClr val="accent1"/>
              </a:gs>
              <a:gs pos="95000">
                <a:schemeClr val="accent1">
                  <a:alpha val="8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gradFill flip="none" rotWithShape="1">
              <a:gsLst>
                <a:gs pos="0">
                  <a:srgbClr val="3B61ED"/>
                </a:gs>
                <a:gs pos="50000">
                  <a:srgbClr val="3B61ED">
                    <a:alpha val="0"/>
                  </a:srgbClr>
                </a:gs>
                <a:gs pos="100000">
                  <a:srgbClr val="3B61ED"/>
                </a:gs>
              </a:gsLst>
              <a:lin ang="0" scaled="1"/>
              <a:tileRect/>
            </a:gradFill>
          </a:ln>
          <a:effectLst>
            <a:outerShdw blurRad="127000" sx="104000" sy="104000" algn="ctr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返回广场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38CFA49E-8130-C18C-2766-290AF6E2A7FF}"/>
              </a:ext>
            </a:extLst>
          </p:cNvPr>
          <p:cNvCxnSpPr>
            <a:cxnSpLocks/>
          </p:cNvCxnSpPr>
          <p:nvPr/>
        </p:nvCxnSpPr>
        <p:spPr>
          <a:xfrm>
            <a:off x="2870521" y="1916188"/>
            <a:ext cx="55090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4FD561D9-7BA9-72CF-EDD6-58F64DF3A743}"/>
              </a:ext>
            </a:extLst>
          </p:cNvPr>
          <p:cNvSpPr/>
          <p:nvPr/>
        </p:nvSpPr>
        <p:spPr>
          <a:xfrm>
            <a:off x="3304098" y="1274236"/>
            <a:ext cx="239202" cy="12699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295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8F507CA-20D8-1E21-497E-3335B5350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BE0D6C15-1A42-6BCB-CFD5-0773B9984737}"/>
              </a:ext>
            </a:extLst>
          </p:cNvPr>
          <p:cNvGrpSpPr/>
          <p:nvPr/>
        </p:nvGrpSpPr>
        <p:grpSpPr>
          <a:xfrm>
            <a:off x="560003" y="386080"/>
            <a:ext cx="632278" cy="654979"/>
            <a:chOff x="477472" y="349095"/>
            <a:chExt cx="486536" cy="504004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4E910DDF-EF50-4D99-2CB8-77FD8943055C}"/>
                </a:ext>
              </a:extLst>
            </p:cNvPr>
            <p:cNvSpPr/>
            <p:nvPr/>
          </p:nvSpPr>
          <p:spPr>
            <a:xfrm rot="1889490">
              <a:off x="681148" y="349095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9C3083DD-B345-5310-8A03-3D92AFE6E31F}"/>
                </a:ext>
              </a:extLst>
            </p:cNvPr>
            <p:cNvSpPr/>
            <p:nvPr/>
          </p:nvSpPr>
          <p:spPr>
            <a:xfrm rot="1889490" flipH="1" flipV="1">
              <a:off x="477472" y="412246"/>
              <a:ext cx="282860" cy="440853"/>
            </a:xfrm>
            <a:custGeom>
              <a:avLst/>
              <a:gdLst>
                <a:gd name="connsiteX0" fmla="*/ 367748 w 735496"/>
                <a:gd name="connsiteY0" fmla="*/ 0 h 1146313"/>
                <a:gd name="connsiteX1" fmla="*/ 728025 w 735496"/>
                <a:gd name="connsiteY1" fmla="*/ 293634 h 1146313"/>
                <a:gd name="connsiteX2" fmla="*/ 733492 w 735496"/>
                <a:gd name="connsiteY2" fmla="*/ 347870 h 1146313"/>
                <a:gd name="connsiteX3" fmla="*/ 735496 w 735496"/>
                <a:gd name="connsiteY3" fmla="*/ 347870 h 1146313"/>
                <a:gd name="connsiteX4" fmla="*/ 735496 w 735496"/>
                <a:gd name="connsiteY4" fmla="*/ 367748 h 1146313"/>
                <a:gd name="connsiteX5" fmla="*/ 735496 w 735496"/>
                <a:gd name="connsiteY5" fmla="*/ 1146313 h 1146313"/>
                <a:gd name="connsiteX6" fmla="*/ 0 w 735496"/>
                <a:gd name="connsiteY6" fmla="*/ 1146313 h 1146313"/>
                <a:gd name="connsiteX7" fmla="*/ 0 w 735496"/>
                <a:gd name="connsiteY7" fmla="*/ 367748 h 1146313"/>
                <a:gd name="connsiteX8" fmla="*/ 0 w 735496"/>
                <a:gd name="connsiteY8" fmla="*/ 347870 h 1146313"/>
                <a:gd name="connsiteX9" fmla="*/ 2004 w 735496"/>
                <a:gd name="connsiteY9" fmla="*/ 347870 h 1146313"/>
                <a:gd name="connsiteX10" fmla="*/ 7471 w 735496"/>
                <a:gd name="connsiteY10" fmla="*/ 293634 h 1146313"/>
                <a:gd name="connsiteX11" fmla="*/ 367748 w 735496"/>
                <a:gd name="connsiteY11" fmla="*/ 0 h 1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5496" h="1146313">
                  <a:moveTo>
                    <a:pt x="367748" y="0"/>
                  </a:moveTo>
                  <a:cubicBezTo>
                    <a:pt x="545462" y="0"/>
                    <a:pt x="693734" y="126057"/>
                    <a:pt x="728025" y="293634"/>
                  </a:cubicBezTo>
                  <a:lnTo>
                    <a:pt x="733492" y="347870"/>
                  </a:lnTo>
                  <a:lnTo>
                    <a:pt x="735496" y="347870"/>
                  </a:lnTo>
                  <a:lnTo>
                    <a:pt x="735496" y="367748"/>
                  </a:lnTo>
                  <a:lnTo>
                    <a:pt x="735496" y="1146313"/>
                  </a:lnTo>
                  <a:lnTo>
                    <a:pt x="0" y="1146313"/>
                  </a:lnTo>
                  <a:lnTo>
                    <a:pt x="0" y="367748"/>
                  </a:lnTo>
                  <a:lnTo>
                    <a:pt x="0" y="347870"/>
                  </a:lnTo>
                  <a:lnTo>
                    <a:pt x="2004" y="347870"/>
                  </a:lnTo>
                  <a:lnTo>
                    <a:pt x="7471" y="293634"/>
                  </a:lnTo>
                  <a:cubicBezTo>
                    <a:pt x="41763" y="126057"/>
                    <a:pt x="190034" y="0"/>
                    <a:pt x="36774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" name="内容占位符 1">
            <a:extLst>
              <a:ext uri="{FF2B5EF4-FFF2-40B4-BE49-F238E27FC236}">
                <a16:creationId xmlns:a16="http://schemas.microsoft.com/office/drawing/2014/main" id="{0277EA7E-0482-BCA7-3CC7-5D9710ADEBB5}"/>
              </a:ext>
            </a:extLst>
          </p:cNvPr>
          <p:cNvSpPr txBox="1">
            <a:spLocks/>
          </p:cNvSpPr>
          <p:nvPr/>
        </p:nvSpPr>
        <p:spPr>
          <a:xfrm>
            <a:off x="506121" y="434136"/>
            <a:ext cx="963864" cy="590931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600" dirty="0">
                <a:gradFill>
                  <a:gsLst>
                    <a:gs pos="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blurRad="546100" dist="38100" dir="5400000" algn="t" rotWithShape="0">
                    <a:srgbClr val="000DFF">
                      <a:alpha val="40000"/>
                    </a:srgbClr>
                  </a:outerShdw>
                </a:effectLst>
                <a:latin typeface="+mj-ea"/>
                <a:ea typeface="+mj-ea"/>
              </a:rPr>
              <a:t>02</a:t>
            </a:r>
            <a:endParaRPr lang="zh-CN" altLang="en-US" sz="3600" dirty="0">
              <a:gradFill>
                <a:gsLst>
                  <a:gs pos="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blurRad="546100" dist="38100" dir="5400000" algn="t" rotWithShape="0">
                  <a:srgbClr val="000DFF">
                    <a:alpha val="40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E1E8FB-9E28-9983-F46D-1D31BD378451}"/>
              </a:ext>
            </a:extLst>
          </p:cNvPr>
          <p:cNvSpPr txBox="1"/>
          <p:nvPr/>
        </p:nvSpPr>
        <p:spPr>
          <a:xfrm>
            <a:off x="1306709" y="420411"/>
            <a:ext cx="2883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gradFill>
                  <a:gsLst>
                    <a:gs pos="38000">
                      <a:prstClr val="white"/>
                    </a:gs>
                    <a:gs pos="100000">
                      <a:srgbClr val="B9BCFF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srgbClr val="575FFF">
                      <a:alpha val="40000"/>
                    </a:srgbClr>
                  </a:outerShdw>
                </a:effectLst>
                <a:latin typeface="+mj-ea"/>
                <a:ea typeface="+mj-ea"/>
              </a:rPr>
              <a:t>提问箱模块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gradFill>
                <a:gsLst>
                  <a:gs pos="38000">
                    <a:prstClr val="white"/>
                  </a:gs>
                  <a:gs pos="100000">
                    <a:srgbClr val="B9BCFF"/>
                  </a:gs>
                </a:gsLst>
                <a:lin ang="5400000" scaled="1"/>
              </a:gradFill>
              <a:effectLst>
                <a:outerShdw dist="63500" dir="5400000" algn="t" rotWithShape="0">
                  <a:srgbClr val="575FFF">
                    <a:alpha val="4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D49E58B-C84D-FC3B-AAC3-9E7B16C5BADD}"/>
              </a:ext>
            </a:extLst>
          </p:cNvPr>
          <p:cNvGrpSpPr/>
          <p:nvPr/>
        </p:nvGrpSpPr>
        <p:grpSpPr>
          <a:xfrm>
            <a:off x="3088800" y="963084"/>
            <a:ext cx="2840567" cy="5682192"/>
            <a:chOff x="4781550" y="963084"/>
            <a:chExt cx="2840567" cy="5682192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5588551B-7679-4F25-4A53-4801782B3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0962" y="1130301"/>
              <a:ext cx="2478722" cy="5359398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C3CD3F19-4125-B7E6-439E-BDFD474F6B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94" t="33631" r="24103" b="5993"/>
            <a:stretch/>
          </p:blipFill>
          <p:spPr>
            <a:xfrm>
              <a:off x="4781550" y="963084"/>
              <a:ext cx="2840567" cy="5682192"/>
            </a:xfrm>
            <a:prstGeom prst="rect">
              <a:avLst/>
            </a:prstGeom>
          </p:spPr>
        </p:pic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AF092174-91CC-B97E-D2EC-3C0200DA31D3}"/>
              </a:ext>
            </a:extLst>
          </p:cNvPr>
          <p:cNvGrpSpPr/>
          <p:nvPr/>
        </p:nvGrpSpPr>
        <p:grpSpPr>
          <a:xfrm>
            <a:off x="6314400" y="963084"/>
            <a:ext cx="2840567" cy="5682192"/>
            <a:chOff x="4781550" y="963084"/>
            <a:chExt cx="2840567" cy="5682192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01F99373-8A46-A633-0C76-158A86FE6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0962" y="1130301"/>
              <a:ext cx="2478721" cy="5359398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DF162321-D532-F3FF-201E-D246F4E0B9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94" t="33631" r="24103" b="5993"/>
            <a:stretch/>
          </p:blipFill>
          <p:spPr>
            <a:xfrm>
              <a:off x="4781550" y="963084"/>
              <a:ext cx="2840567" cy="56821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91723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8c6fffa1-6185-4cd3-bc02-b9b679cebafe&quot;,&quot;Name&quot;:&quot;模板&quot;,&quot;Kind&quot;:&quot;Custom&quot;,&quot;OldGuidesSetting&quot;:{&quot;HeaderHeight&quot;:11.0,&quot;FooterHeight&quot;:9.0,&quot;SideMargin&quot;:4.0,&quot;TopMargin&quot;:0.0,&quot;BottomMargin&quot;:0.0,&quot;IntervalMargin&quot;:1.5}}"/>
</p:tagLst>
</file>

<file path=ppt/theme/theme1.xml><?xml version="1.0" encoding="utf-8"?>
<a:theme xmlns:a="http://schemas.openxmlformats.org/drawingml/2006/main" name="Office 主题​​">
  <a:themeElements>
    <a:clrScheme name="自定义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B61ED"/>
      </a:accent1>
      <a:accent2>
        <a:srgbClr val="EF2174"/>
      </a:accent2>
      <a:accent3>
        <a:srgbClr val="00B0F0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Roboto Bold"/>
        <a:ea typeface="优设标题黑"/>
        <a:cs typeface=""/>
      </a:majorFont>
      <a:minorFont>
        <a:latin typeface="Roboto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980</TotalTime>
  <Words>343</Words>
  <Application>Microsoft Office PowerPoint</Application>
  <PresentationFormat>宽屏</PresentationFormat>
  <Paragraphs>135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3" baseType="lpstr">
      <vt:lpstr>Hanken Light</vt:lpstr>
      <vt:lpstr>TTTGB Medium</vt:lpstr>
      <vt:lpstr>等线</vt:lpstr>
      <vt:lpstr>Microsoft YaHei</vt:lpstr>
      <vt:lpstr>Microsoft YaHei</vt:lpstr>
      <vt:lpstr>优设标题黑</vt:lpstr>
      <vt:lpstr>Arial</vt:lpstr>
      <vt:lpstr>Calibri</vt:lpstr>
      <vt:lpstr>Roboto</vt:lpstr>
      <vt:lpstr>Segoe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贺 子琪</dc:creator>
  <cp:lastModifiedBy>黄 栋豪</cp:lastModifiedBy>
  <cp:revision>95</cp:revision>
  <dcterms:created xsi:type="dcterms:W3CDTF">2021-06-22T17:51:15Z</dcterms:created>
  <dcterms:modified xsi:type="dcterms:W3CDTF">2023-06-02T08:07:58Z</dcterms:modified>
</cp:coreProperties>
</file>

<file path=docProps/thumbnail.jpeg>
</file>